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4"/>
    <p:sldMasterId id="2147483719" r:id="rId5"/>
    <p:sldMasterId id="2147483722" r:id="rId6"/>
    <p:sldMasterId id="2147483720" r:id="rId7"/>
  </p:sldMasterIdLst>
  <p:notesMasterIdLst>
    <p:notesMasterId r:id="rId9"/>
  </p:notesMasterIdLst>
  <p:handoutMasterIdLst>
    <p:handoutMasterId r:id="rId10"/>
  </p:handoutMasterIdLst>
  <p:sldIdLst>
    <p:sldId id="274" r:id="rId8"/>
  </p:sldIdLst>
  <p:sldSz cx="9144000" cy="6858000" type="screen4x3"/>
  <p:notesSz cx="6794500" cy="99314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B53"/>
    <a:srgbClr val="00CFB5"/>
    <a:srgbClr val="17C7D2"/>
    <a:srgbClr val="00B9E7"/>
    <a:srgbClr val="9B97DC"/>
    <a:srgbClr val="7FDCF3"/>
    <a:srgbClr val="B3EAF8"/>
    <a:srgbClr val="FEF06F"/>
    <a:srgbClr val="B2F1E9"/>
    <a:srgbClr val="7FE7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just forma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81"/>
  </p:normalViewPr>
  <p:slideViewPr>
    <p:cSldViewPr snapToGrid="0" snapToObjects="1">
      <p:cViewPr varScale="1">
        <p:scale>
          <a:sx n="114" d="100"/>
          <a:sy n="114" d="100"/>
        </p:scale>
        <p:origin x="1500" y="102"/>
      </p:cViewPr>
      <p:guideLst>
        <p:guide orient="horz" pos="2160"/>
        <p:guide pos="2880"/>
      </p:guideLst>
    </p:cSldViewPr>
  </p:slideViewPr>
  <p:notesTextViewPr>
    <p:cViewPr>
      <p:scale>
        <a:sx n="100" d="100"/>
        <a:sy n="100" d="100"/>
      </p:scale>
      <p:origin x="0" y="0"/>
    </p:cViewPr>
  </p:notesTextViewPr>
  <p:notesViewPr>
    <p:cSldViewPr snapToGrid="0" snapToObjects="1" showGuides="1">
      <p:cViewPr varScale="1">
        <p:scale>
          <a:sx n="197" d="100"/>
          <a:sy n="197" d="100"/>
        </p:scale>
        <p:origin x="29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F6490402-8E07-BB4F-A189-6AD7200B2129}" type="datetime1">
              <a:rPr lang="en-US" smtClean="0"/>
              <a:pPr/>
              <a:t>2/19/2020</a:t>
            </a:fld>
            <a:endParaRPr lang="sv-SE"/>
          </a:p>
        </p:txBody>
      </p:sp>
      <p:sp>
        <p:nvSpPr>
          <p:cNvPr id="4" name="Platshållare för sidfot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55891D49-AD30-AD49-8FCC-B045B8D02F0F}" type="slidenum">
              <a:rPr lang="sv-SE" smtClean="0"/>
              <a:pPr/>
              <a:t>‹#›</a:t>
            </a:fld>
            <a:endParaRPr lang="sv-SE"/>
          </a:p>
        </p:txBody>
      </p:sp>
    </p:spTree>
    <p:extLst>
      <p:ext uri="{BB962C8B-B14F-4D97-AF65-F5344CB8AC3E}">
        <p14:creationId xmlns:p14="http://schemas.microsoft.com/office/powerpoint/2010/main" val="15529339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69A8E3D5-343E-3741-80FE-788E6CEB802F}" type="datetime1">
              <a:rPr lang="en-US" smtClean="0"/>
              <a:pPr/>
              <a:t>2/19/2020</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A1FC25B8-6A37-0E42-AD12-4E95E5CB5205}" type="slidenum">
              <a:rPr lang="sv-SE" smtClean="0"/>
              <a:pPr/>
              <a:t>‹#›</a:t>
            </a:fld>
            <a:endParaRPr lang="sv-SE"/>
          </a:p>
        </p:txBody>
      </p:sp>
    </p:spTree>
    <p:extLst>
      <p:ext uri="{BB962C8B-B14F-4D97-AF65-F5344CB8AC3E}">
        <p14:creationId xmlns:p14="http://schemas.microsoft.com/office/powerpoint/2010/main" val="27241519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ida blå">
    <p:bg>
      <p:bgPr>
        <a:solidFill>
          <a:srgbClr val="00B9E7"/>
        </a:solid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DF0F4594-C350-1842-BE19-82F3A5D95939}"/>
              </a:ext>
            </a:extLst>
          </p:cNvPr>
          <p:cNvSpPr>
            <a:spLocks noGrp="1"/>
          </p:cNvSpPr>
          <p:nvPr>
            <p:ph type="body" sz="quarter" idx="10" hasCustomPrompt="1"/>
          </p:nvPr>
        </p:nvSpPr>
        <p:spPr>
          <a:xfrm>
            <a:off x="1371599" y="3493962"/>
            <a:ext cx="6400799" cy="2094796"/>
          </a:xfrm>
          <a:prstGeom prst="rect">
            <a:avLst/>
          </a:prstGeom>
        </p:spPr>
        <p:txBody>
          <a:bodyPr/>
          <a:lstStyle>
            <a:lvl1pPr marL="0" indent="0">
              <a:buNone/>
              <a:defRPr>
                <a:solidFill>
                  <a:schemeClr val="bg1"/>
                </a:solidFill>
              </a:defRPr>
            </a:lvl1pPr>
          </a:lstStyle>
          <a:p>
            <a:r>
              <a:rPr lang="sv-SE" dirty="0"/>
              <a:t>Underrubrik/namn på talare e.d.</a:t>
            </a:r>
          </a:p>
        </p:txBody>
      </p:sp>
      <p:sp>
        <p:nvSpPr>
          <p:cNvPr id="11" name="Title 10">
            <a:extLst>
              <a:ext uri="{FF2B5EF4-FFF2-40B4-BE49-F238E27FC236}">
                <a16:creationId xmlns:a16="http://schemas.microsoft.com/office/drawing/2014/main" id="{92FC63C2-CDE6-D04E-B325-8CE36A33D63C}"/>
              </a:ext>
            </a:extLst>
          </p:cNvPr>
          <p:cNvSpPr>
            <a:spLocks noGrp="1"/>
          </p:cNvSpPr>
          <p:nvPr>
            <p:ph type="title" hasCustomPrompt="1"/>
          </p:nvPr>
        </p:nvSpPr>
        <p:spPr>
          <a:xfrm>
            <a:off x="1371599" y="812042"/>
            <a:ext cx="6400799" cy="2470881"/>
          </a:xfrm>
          <a:prstGeom prst="rect">
            <a:avLst/>
          </a:prstGeom>
        </p:spPr>
        <p:txBody>
          <a:bodyPr anchor="b"/>
          <a:lstStyle>
            <a:lvl1pPr>
              <a:lnSpc>
                <a:spcPct val="90000"/>
              </a:lnSpc>
              <a:defRPr lang="sv-SE" sz="5600" b="0" dirty="0">
                <a:solidFill>
                  <a:schemeClr val="bg1"/>
                </a:solidFill>
              </a:defRPr>
            </a:lvl1pPr>
          </a:lstStyle>
          <a:p>
            <a:r>
              <a:rPr lang="sv-SE" dirty="0">
                <a:latin typeface="+mn-lt"/>
              </a:rPr>
              <a:t>Presentationens</a:t>
            </a:r>
            <a:br>
              <a:rPr lang="sv-SE" dirty="0">
                <a:latin typeface="+mn-lt"/>
              </a:rPr>
            </a:br>
            <a:r>
              <a:rPr lang="sv-SE" dirty="0">
                <a:latin typeface="+mn-lt"/>
              </a:rPr>
              <a:t>titel/rubrik</a:t>
            </a:r>
          </a:p>
        </p:txBody>
      </p:sp>
    </p:spTree>
    <p:extLst>
      <p:ext uri="{BB962C8B-B14F-4D97-AF65-F5344CB8AC3E}">
        <p14:creationId xmlns:p14="http://schemas.microsoft.com/office/powerpoint/2010/main" val="2849589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vit">
    <p:spTree>
      <p:nvGrpSpPr>
        <p:cNvPr id="1" name=""/>
        <p:cNvGrpSpPr/>
        <p:nvPr/>
      </p:nvGrpSpPr>
      <p:grpSpPr>
        <a:xfrm>
          <a:off x="0" y="0"/>
          <a:ext cx="0" cy="0"/>
          <a:chOff x="0" y="0"/>
          <a:chExt cx="0" cy="0"/>
        </a:xfrm>
      </p:grpSpPr>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b="0">
                <a:latin typeface="+mn-lt"/>
              </a:defRPr>
            </a:lvl1pPr>
          </a:lstStyle>
          <a:p>
            <a:r>
              <a:rPr lang="en-US" dirty="0"/>
              <a:t>Click to edit Master title style</a:t>
            </a:r>
            <a:endParaRPr lang="sv-SE" dirty="0"/>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CB157A6B-68B1-084B-8979-58AC87573924}" type="datetime1">
              <a:rPr lang="sv-SE" smtClean="0"/>
              <a:t>2020-02-19</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DEMOPRESENTATION</a:t>
            </a:r>
            <a:endParaRPr lang="sv-SE" dirty="0"/>
          </a:p>
        </p:txBody>
      </p:sp>
    </p:spTree>
    <p:extLst>
      <p:ext uri="{BB962C8B-B14F-4D97-AF65-F5344CB8AC3E}">
        <p14:creationId xmlns:p14="http://schemas.microsoft.com/office/powerpoint/2010/main" val="1818505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och text vit">
    <p:spTree>
      <p:nvGrpSpPr>
        <p:cNvPr id="1" name=""/>
        <p:cNvGrpSpPr/>
        <p:nvPr/>
      </p:nvGrpSpPr>
      <p:grpSpPr>
        <a:xfrm>
          <a:off x="0" y="0"/>
          <a:ext cx="0" cy="0"/>
          <a:chOff x="0" y="0"/>
          <a:chExt cx="0" cy="0"/>
        </a:xfrm>
      </p:grpSpPr>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latin typeface="+mn-lt"/>
              </a:defRPr>
            </a:lvl1pPr>
          </a:lstStyle>
          <a:p>
            <a:r>
              <a:rPr lang="en-US"/>
              <a:t>Click to edit Master title style</a:t>
            </a:r>
            <a:endParaRPr lang="sv-SE"/>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71D79040-DB68-4146-A234-617A4D776C02}" type="datetime1">
              <a:rPr lang="sv-SE" smtClean="0"/>
              <a:t>2020-02-19</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DEMOPRESENTATION</a:t>
            </a:r>
            <a:endParaRPr lang="sv-SE" dirty="0"/>
          </a:p>
        </p:txBody>
      </p:sp>
      <p:sp>
        <p:nvSpPr>
          <p:cNvPr id="20" name="Platshållare för text 2"/>
          <p:cNvSpPr>
            <a:spLocks noGrp="1"/>
          </p:cNvSpPr>
          <p:nvPr>
            <p:ph type="body" sz="quarter" idx="13"/>
          </p:nvPr>
        </p:nvSpPr>
        <p:spPr>
          <a:xfrm>
            <a:off x="685076" y="1830357"/>
            <a:ext cx="7737587" cy="4066288"/>
          </a:xfrm>
          <a:prstGeom prst="rect">
            <a:avLst/>
          </a:prstGeom>
        </p:spPr>
        <p:txBody>
          <a:bodyPr vert="horz"/>
          <a:lstStyle>
            <a:lvl1pPr>
              <a:spcBef>
                <a:spcPts val="900"/>
              </a:spcBef>
              <a:defRPr sz="2400" b="0" i="0">
                <a:latin typeface="Georgia"/>
                <a:cs typeface="Georgia"/>
              </a:defRPr>
            </a:lvl1pPr>
            <a:lvl2pPr>
              <a:spcBef>
                <a:spcPts val="900"/>
              </a:spcBef>
              <a:defRPr sz="2400" b="0" i="0">
                <a:latin typeface="Georgia"/>
                <a:cs typeface="Georgia"/>
              </a:defRPr>
            </a:lvl2pPr>
            <a:lvl3pPr>
              <a:spcBef>
                <a:spcPts val="900"/>
              </a:spcBef>
              <a:defRPr sz="2400" b="0" i="0">
                <a:latin typeface="Georgia"/>
                <a:cs typeface="Georgia"/>
              </a:defRPr>
            </a:lvl3pPr>
            <a:lvl4pPr>
              <a:spcBef>
                <a:spcPts val="900"/>
              </a:spcBef>
              <a:defRPr sz="2400" b="0" i="0">
                <a:latin typeface="Georgia"/>
                <a:cs typeface="Georgia"/>
              </a:defRPr>
            </a:lvl4pPr>
            <a:lvl5pPr>
              <a:spcBef>
                <a:spcPts val="900"/>
              </a:spcBef>
              <a:defRPr sz="2400" b="0" i="0">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Tree>
    <p:extLst>
      <p:ext uri="{BB962C8B-B14F-4D97-AF65-F5344CB8AC3E}">
        <p14:creationId xmlns:p14="http://schemas.microsoft.com/office/powerpoint/2010/main" val="356759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och bild vit">
    <p:spTree>
      <p:nvGrpSpPr>
        <p:cNvPr id="1" name=""/>
        <p:cNvGrpSpPr/>
        <p:nvPr/>
      </p:nvGrpSpPr>
      <p:grpSpPr>
        <a:xfrm>
          <a:off x="0" y="0"/>
          <a:ext cx="0" cy="0"/>
          <a:chOff x="0" y="0"/>
          <a:chExt cx="0" cy="0"/>
        </a:xfrm>
      </p:grpSpPr>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latin typeface="+mn-lt"/>
              </a:defRPr>
            </a:lvl1pPr>
          </a:lstStyle>
          <a:p>
            <a:r>
              <a:rPr lang="en-US"/>
              <a:t>Click to edit Master title style</a:t>
            </a:r>
            <a:endParaRPr lang="sv-SE"/>
          </a:p>
        </p:txBody>
      </p:sp>
      <p:sp>
        <p:nvSpPr>
          <p:cNvPr id="5" name="Platshållare för bild 4"/>
          <p:cNvSpPr>
            <a:spLocks noGrp="1"/>
          </p:cNvSpPr>
          <p:nvPr>
            <p:ph type="pic" sz="quarter" idx="14"/>
          </p:nvPr>
        </p:nvSpPr>
        <p:spPr>
          <a:xfrm>
            <a:off x="4137025" y="1844506"/>
            <a:ext cx="4286250" cy="3945398"/>
          </a:xfrm>
          <a:prstGeom prst="rect">
            <a:avLst/>
          </a:prstGeom>
        </p:spPr>
        <p:txBody>
          <a:bodyPr vert="horz"/>
          <a:lstStyle/>
          <a:p>
            <a:r>
              <a:rPr lang="en-US"/>
              <a:t>Click icon to add picture</a:t>
            </a:r>
            <a:endParaRPr lang="sv-SE" dirty="0"/>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59B96C64-A9B4-4843-A2A8-171FFCC51EFC}" type="datetime1">
              <a:rPr lang="sv-SE" smtClean="0"/>
              <a:t>2020-02-19</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DEMOPRESENTATION</a:t>
            </a:r>
            <a:endParaRPr lang="sv-SE" dirty="0"/>
          </a:p>
        </p:txBody>
      </p:sp>
      <p:sp>
        <p:nvSpPr>
          <p:cNvPr id="20" name="Platshållare för text 2"/>
          <p:cNvSpPr>
            <a:spLocks noGrp="1"/>
          </p:cNvSpPr>
          <p:nvPr>
            <p:ph type="body" sz="quarter" idx="13"/>
          </p:nvPr>
        </p:nvSpPr>
        <p:spPr>
          <a:xfrm>
            <a:off x="685076" y="1830357"/>
            <a:ext cx="3316211" cy="4066288"/>
          </a:xfrm>
          <a:prstGeom prst="rect">
            <a:avLst/>
          </a:prstGeom>
        </p:spPr>
        <p:txBody>
          <a:bodyPr vert="horz"/>
          <a:lstStyle>
            <a:lvl1pPr>
              <a:spcBef>
                <a:spcPts val="900"/>
              </a:spcBef>
              <a:defRPr sz="2400" b="0" i="0">
                <a:latin typeface="Georgia"/>
                <a:cs typeface="Georgia"/>
              </a:defRPr>
            </a:lvl1pPr>
            <a:lvl2pPr>
              <a:spcBef>
                <a:spcPts val="900"/>
              </a:spcBef>
              <a:defRPr sz="2400" b="0" i="0">
                <a:latin typeface="Georgia"/>
                <a:cs typeface="Georgia"/>
              </a:defRPr>
            </a:lvl2pPr>
            <a:lvl3pPr>
              <a:spcBef>
                <a:spcPts val="900"/>
              </a:spcBef>
              <a:defRPr sz="2400" b="0" i="0">
                <a:latin typeface="Georgia"/>
                <a:cs typeface="Georgia"/>
              </a:defRPr>
            </a:lvl3pPr>
            <a:lvl4pPr>
              <a:spcBef>
                <a:spcPts val="900"/>
              </a:spcBef>
              <a:defRPr sz="2400" b="0" i="0">
                <a:latin typeface="Georgia"/>
                <a:cs typeface="Georgia"/>
              </a:defRPr>
            </a:lvl4pPr>
            <a:lvl5pPr>
              <a:spcBef>
                <a:spcPts val="900"/>
              </a:spcBef>
              <a:defRPr sz="2400" b="0" i="0">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Tree>
    <p:extLst>
      <p:ext uri="{BB962C8B-B14F-4D97-AF65-F5344CB8AC3E}">
        <p14:creationId xmlns:p14="http://schemas.microsoft.com/office/powerpoint/2010/main" val="1532732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agram vit">
    <p:spTree>
      <p:nvGrpSpPr>
        <p:cNvPr id="1" name=""/>
        <p:cNvGrpSpPr/>
        <p:nvPr/>
      </p:nvGrpSpPr>
      <p:grpSpPr>
        <a:xfrm>
          <a:off x="0" y="0"/>
          <a:ext cx="0" cy="0"/>
          <a:chOff x="0" y="0"/>
          <a:chExt cx="0" cy="0"/>
        </a:xfrm>
      </p:grpSpPr>
      <p:sp>
        <p:nvSpPr>
          <p:cNvPr id="29" name="Rubrik 3"/>
          <p:cNvSpPr>
            <a:spLocks noGrp="1"/>
          </p:cNvSpPr>
          <p:nvPr>
            <p:ph type="title"/>
          </p:nvPr>
        </p:nvSpPr>
        <p:spPr>
          <a:xfrm>
            <a:off x="685076" y="999225"/>
            <a:ext cx="7737588" cy="831131"/>
          </a:xfrm>
          <a:prstGeom prst="rect">
            <a:avLst/>
          </a:prstGeom>
        </p:spPr>
        <p:txBody>
          <a:bodyPr vert="horz">
            <a:normAutofit/>
          </a:bodyPr>
          <a:lstStyle>
            <a:lvl1pPr algn="l">
              <a:defRPr sz="3600">
                <a:latin typeface="+mn-lt"/>
              </a:defRPr>
            </a:lvl1pPr>
          </a:lstStyle>
          <a:p>
            <a:r>
              <a:rPr lang="en-US"/>
              <a:t>Click to edit Master title style</a:t>
            </a:r>
            <a:endParaRPr lang="sv-SE" dirty="0"/>
          </a:p>
        </p:txBody>
      </p:sp>
      <p:sp>
        <p:nvSpPr>
          <p:cNvPr id="3" name="Platshållare för diagram 2"/>
          <p:cNvSpPr>
            <a:spLocks noGrp="1"/>
          </p:cNvSpPr>
          <p:nvPr>
            <p:ph type="chart" sz="quarter" idx="13"/>
          </p:nvPr>
        </p:nvSpPr>
        <p:spPr>
          <a:xfrm>
            <a:off x="685800" y="1905000"/>
            <a:ext cx="7737475" cy="3922713"/>
          </a:xfrm>
          <a:prstGeom prst="rect">
            <a:avLst/>
          </a:prstGeom>
        </p:spPr>
        <p:txBody>
          <a:bodyPr vert="horz"/>
          <a:lstStyle>
            <a:lvl1pPr>
              <a:spcBef>
                <a:spcPts val="900"/>
              </a:spcBef>
              <a:defRPr/>
            </a:lvl1pPr>
          </a:lstStyle>
          <a:p>
            <a:r>
              <a:rPr lang="en-US"/>
              <a:t>Click icon to add chart</a:t>
            </a:r>
            <a:endParaRPr lang="sv-SE" dirty="0"/>
          </a:p>
        </p:txBody>
      </p:sp>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3DDD2565-0B5E-F64D-B2D4-F0BD7455076A}" type="datetime1">
              <a:rPr lang="sv-SE" smtClean="0"/>
              <a:t>2020-02-19</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DEMOPRESENTATION</a:t>
            </a:r>
            <a:endParaRPr lang="sv-SE" dirty="0"/>
          </a:p>
        </p:txBody>
      </p:sp>
    </p:spTree>
    <p:extLst>
      <p:ext uri="{BB962C8B-B14F-4D97-AF65-F5344CB8AC3E}">
        <p14:creationId xmlns:p14="http://schemas.microsoft.com/office/powerpoint/2010/main" val="2294348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kolumner vit">
    <p:spTree>
      <p:nvGrpSpPr>
        <p:cNvPr id="1" name=""/>
        <p:cNvGrpSpPr/>
        <p:nvPr/>
      </p:nvGrpSpPr>
      <p:grpSpPr>
        <a:xfrm>
          <a:off x="0" y="0"/>
          <a:ext cx="0" cy="0"/>
          <a:chOff x="0" y="0"/>
          <a:chExt cx="0" cy="0"/>
        </a:xfrm>
      </p:grpSpPr>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DFE09F52-0DCE-3A40-96EF-019F86B013C1}" type="datetime1">
              <a:rPr lang="sv-SE" smtClean="0"/>
              <a:t>2020-02-19</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DEMOPRESENTATION</a:t>
            </a:r>
            <a:endParaRPr lang="sv-SE" dirty="0"/>
          </a:p>
        </p:txBody>
      </p:sp>
      <p:sp>
        <p:nvSpPr>
          <p:cNvPr id="10" name="Platshållare för innehåll 5"/>
          <p:cNvSpPr>
            <a:spLocks noGrp="1"/>
          </p:cNvSpPr>
          <p:nvPr>
            <p:ph sz="quarter" idx="13"/>
          </p:nvPr>
        </p:nvSpPr>
        <p:spPr>
          <a:xfrm>
            <a:off x="678458" y="1258888"/>
            <a:ext cx="3697599" cy="4563414"/>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innehåll 5"/>
          <p:cNvSpPr>
            <a:spLocks noGrp="1"/>
          </p:cNvSpPr>
          <p:nvPr>
            <p:ph sz="quarter" idx="14"/>
          </p:nvPr>
        </p:nvSpPr>
        <p:spPr>
          <a:xfrm>
            <a:off x="4785988" y="1258142"/>
            <a:ext cx="3636676" cy="4564159"/>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3422870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kel bild vit">
    <p:spTree>
      <p:nvGrpSpPr>
        <p:cNvPr id="1" name=""/>
        <p:cNvGrpSpPr/>
        <p:nvPr/>
      </p:nvGrpSpPr>
      <p:grpSpPr>
        <a:xfrm>
          <a:off x="0" y="0"/>
          <a:ext cx="0" cy="0"/>
          <a:chOff x="0" y="0"/>
          <a:chExt cx="0" cy="0"/>
        </a:xfrm>
      </p:grpSpPr>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0E1D12B7-88FF-3A4F-9745-3AA4EE3A306A}" type="datetime1">
              <a:rPr lang="sv-SE" smtClean="0"/>
              <a:t>2020-02-19</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DEMOPRESENTATION</a:t>
            </a:r>
            <a:endParaRPr lang="sv-SE" dirty="0"/>
          </a:p>
        </p:txBody>
      </p:sp>
      <p:sp>
        <p:nvSpPr>
          <p:cNvPr id="13" name="Platshållare för bild 3"/>
          <p:cNvSpPr>
            <a:spLocks noGrp="1"/>
          </p:cNvSpPr>
          <p:nvPr>
            <p:ph type="pic" sz="quarter" idx="13"/>
          </p:nvPr>
        </p:nvSpPr>
        <p:spPr>
          <a:xfrm>
            <a:off x="681135" y="877077"/>
            <a:ext cx="7744408" cy="4898571"/>
          </a:xfrm>
          <a:prstGeom prst="rect">
            <a:avLst/>
          </a:prstGeom>
        </p:spPr>
        <p:txBody>
          <a:bodyPr/>
          <a:lstStyle>
            <a:lvl1pPr>
              <a:defRPr>
                <a:solidFill>
                  <a:schemeClr val="bg1"/>
                </a:solidFill>
              </a:defRPr>
            </a:lvl1pPr>
          </a:lstStyle>
          <a:p>
            <a:r>
              <a:rPr lang="en-US"/>
              <a:t>Click icon to add picture</a:t>
            </a:r>
            <a:endParaRPr lang="sv-SE"/>
          </a:p>
        </p:txBody>
      </p:sp>
    </p:spTree>
    <p:extLst>
      <p:ext uri="{BB962C8B-B14F-4D97-AF65-F5344CB8AC3E}">
        <p14:creationId xmlns:p14="http://schemas.microsoft.com/office/powerpoint/2010/main" val="367020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vit">
    <p:spTree>
      <p:nvGrpSpPr>
        <p:cNvPr id="1" name=""/>
        <p:cNvGrpSpPr/>
        <p:nvPr/>
      </p:nvGrpSpPr>
      <p:grpSpPr>
        <a:xfrm>
          <a:off x="0" y="0"/>
          <a:ext cx="0" cy="0"/>
          <a:chOff x="0" y="0"/>
          <a:chExt cx="0" cy="0"/>
        </a:xfrm>
      </p:grpSpPr>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solidFill>
                  <a:schemeClr val="bg1"/>
                </a:solidFill>
                <a:latin typeface="+mn-lt"/>
              </a:defRPr>
            </a:lvl1pPr>
          </a:lstStyle>
          <a:p>
            <a:r>
              <a:rPr lang="en-US"/>
              <a:t>Click to edit Master title style</a:t>
            </a:r>
            <a:endParaRPr lang="sv-SE" dirty="0"/>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solidFill>
                  <a:schemeClr val="bg1"/>
                </a:solidFill>
              </a:defRPr>
            </a:lvl1pPr>
          </a:lstStyle>
          <a:p>
            <a:fld id="{C28F6AB7-ED49-4D4C-9AEA-02CE710C6405}" type="datetime1">
              <a:rPr lang="sv-SE" smtClean="0"/>
              <a:t>2020-02-19</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solidFill>
                  <a:schemeClr val="bg1"/>
                </a:solidFill>
              </a:defRPr>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solidFill>
                  <a:schemeClr val="bg1"/>
                </a:solidFill>
              </a:defRPr>
            </a:lvl1pPr>
          </a:lstStyle>
          <a:p>
            <a:r>
              <a:rPr lang="sv-SE"/>
              <a:t>DEMOPRESENTATION</a:t>
            </a:r>
            <a:endParaRPr lang="sv-SE" dirty="0"/>
          </a:p>
        </p:txBody>
      </p:sp>
    </p:spTree>
    <p:extLst>
      <p:ext uri="{BB962C8B-B14F-4D97-AF65-F5344CB8AC3E}">
        <p14:creationId xmlns:p14="http://schemas.microsoft.com/office/powerpoint/2010/main" val="16475928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och text vit">
    <p:spTree>
      <p:nvGrpSpPr>
        <p:cNvPr id="1" name=""/>
        <p:cNvGrpSpPr/>
        <p:nvPr/>
      </p:nvGrpSpPr>
      <p:grpSpPr>
        <a:xfrm>
          <a:off x="0" y="0"/>
          <a:ext cx="0" cy="0"/>
          <a:chOff x="0" y="0"/>
          <a:chExt cx="0" cy="0"/>
        </a:xfrm>
      </p:grpSpPr>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solidFill>
                  <a:schemeClr val="bg1"/>
                </a:solidFill>
                <a:latin typeface="+mn-lt"/>
              </a:defRPr>
            </a:lvl1pPr>
          </a:lstStyle>
          <a:p>
            <a:r>
              <a:rPr lang="en-US"/>
              <a:t>Click to edit Master title style</a:t>
            </a:r>
            <a:endParaRPr lang="sv-SE"/>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solidFill>
                  <a:schemeClr val="bg1"/>
                </a:solidFill>
              </a:defRPr>
            </a:lvl1pPr>
          </a:lstStyle>
          <a:p>
            <a:fld id="{854D521C-7A20-1142-B794-D37D68227D71}" type="datetime1">
              <a:rPr lang="sv-SE" smtClean="0"/>
              <a:t>2020-02-19</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solidFill>
                  <a:schemeClr val="bg1"/>
                </a:solidFill>
              </a:defRPr>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solidFill>
                  <a:schemeClr val="bg1"/>
                </a:solidFill>
              </a:defRPr>
            </a:lvl1pPr>
          </a:lstStyle>
          <a:p>
            <a:r>
              <a:rPr lang="sv-SE"/>
              <a:t>DEMOPRESENTATION</a:t>
            </a:r>
            <a:endParaRPr lang="sv-SE" dirty="0"/>
          </a:p>
        </p:txBody>
      </p:sp>
      <p:sp>
        <p:nvSpPr>
          <p:cNvPr id="20" name="Platshållare för text 2"/>
          <p:cNvSpPr>
            <a:spLocks noGrp="1"/>
          </p:cNvSpPr>
          <p:nvPr>
            <p:ph type="body" sz="quarter" idx="13"/>
          </p:nvPr>
        </p:nvSpPr>
        <p:spPr>
          <a:xfrm>
            <a:off x="685076" y="1830357"/>
            <a:ext cx="7737587" cy="4066288"/>
          </a:xfrm>
          <a:prstGeom prst="rect">
            <a:avLst/>
          </a:prstGeom>
        </p:spPr>
        <p:txBody>
          <a:bodyPr vert="horz"/>
          <a:lstStyle>
            <a:lvl1pPr>
              <a:spcBef>
                <a:spcPts val="900"/>
              </a:spcBef>
              <a:defRPr sz="2400" b="0" i="0">
                <a:solidFill>
                  <a:schemeClr val="bg1"/>
                </a:solidFill>
                <a:latin typeface="Georgia"/>
                <a:cs typeface="Georgia"/>
              </a:defRPr>
            </a:lvl1pPr>
            <a:lvl2pPr>
              <a:spcBef>
                <a:spcPts val="900"/>
              </a:spcBef>
              <a:defRPr sz="2400" b="0" i="0">
                <a:solidFill>
                  <a:schemeClr val="bg1"/>
                </a:solidFill>
                <a:latin typeface="Georgia"/>
                <a:cs typeface="Georgia"/>
              </a:defRPr>
            </a:lvl2pPr>
            <a:lvl3pPr>
              <a:spcBef>
                <a:spcPts val="900"/>
              </a:spcBef>
              <a:defRPr sz="2400" b="0" i="0">
                <a:solidFill>
                  <a:schemeClr val="bg1"/>
                </a:solidFill>
                <a:latin typeface="Georgia"/>
                <a:cs typeface="Georgia"/>
              </a:defRPr>
            </a:lvl3pPr>
            <a:lvl4pPr>
              <a:spcBef>
                <a:spcPts val="900"/>
              </a:spcBef>
              <a:defRPr sz="2400" b="0" i="0">
                <a:solidFill>
                  <a:schemeClr val="bg1"/>
                </a:solidFill>
                <a:latin typeface="Georgia"/>
                <a:cs typeface="Georgia"/>
              </a:defRPr>
            </a:lvl4pPr>
            <a:lvl5pPr>
              <a:spcBef>
                <a:spcPts val="900"/>
              </a:spcBef>
              <a:defRPr sz="2400" b="0" i="0">
                <a:solidFill>
                  <a:schemeClr val="bg1"/>
                </a:solidFill>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Tree>
    <p:extLst>
      <p:ext uri="{BB962C8B-B14F-4D97-AF65-F5344CB8AC3E}">
        <p14:creationId xmlns:p14="http://schemas.microsoft.com/office/powerpoint/2010/main" val="1541637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och bild vit">
    <p:spTree>
      <p:nvGrpSpPr>
        <p:cNvPr id="1" name=""/>
        <p:cNvGrpSpPr/>
        <p:nvPr/>
      </p:nvGrpSpPr>
      <p:grpSpPr>
        <a:xfrm>
          <a:off x="0" y="0"/>
          <a:ext cx="0" cy="0"/>
          <a:chOff x="0" y="0"/>
          <a:chExt cx="0" cy="0"/>
        </a:xfrm>
      </p:grpSpPr>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solidFill>
                  <a:schemeClr val="bg1"/>
                </a:solidFill>
                <a:latin typeface="+mn-lt"/>
              </a:defRPr>
            </a:lvl1pPr>
          </a:lstStyle>
          <a:p>
            <a:r>
              <a:rPr lang="en-US"/>
              <a:t>Click to edit Master title style</a:t>
            </a:r>
            <a:endParaRPr lang="sv-SE"/>
          </a:p>
        </p:txBody>
      </p:sp>
      <p:sp>
        <p:nvSpPr>
          <p:cNvPr id="5" name="Platshållare för bild 4"/>
          <p:cNvSpPr>
            <a:spLocks noGrp="1"/>
          </p:cNvSpPr>
          <p:nvPr>
            <p:ph type="pic" sz="quarter" idx="14"/>
          </p:nvPr>
        </p:nvSpPr>
        <p:spPr>
          <a:xfrm>
            <a:off x="4137025" y="1844506"/>
            <a:ext cx="4286250" cy="3945398"/>
          </a:xfrm>
          <a:prstGeom prst="rect">
            <a:avLst/>
          </a:prstGeom>
        </p:spPr>
        <p:txBody>
          <a:bodyPr vert="horz"/>
          <a:lstStyle>
            <a:lvl1pPr>
              <a:defRPr>
                <a:solidFill>
                  <a:schemeClr val="bg1"/>
                </a:solidFill>
              </a:defRPr>
            </a:lvl1pPr>
          </a:lstStyle>
          <a:p>
            <a:r>
              <a:rPr lang="en-US"/>
              <a:t>Click icon to add picture</a:t>
            </a:r>
            <a:endParaRPr lang="sv-SE" dirty="0"/>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solidFill>
                  <a:schemeClr val="bg1"/>
                </a:solidFill>
              </a:defRPr>
            </a:lvl1pPr>
          </a:lstStyle>
          <a:p>
            <a:fld id="{615560BC-230F-6241-8EE7-85CA3DD35592}" type="datetime1">
              <a:rPr lang="sv-SE" smtClean="0"/>
              <a:t>2020-02-19</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solidFill>
                  <a:schemeClr val="bg1"/>
                </a:solidFill>
              </a:defRPr>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solidFill>
                  <a:schemeClr val="bg1"/>
                </a:solidFill>
              </a:defRPr>
            </a:lvl1pPr>
          </a:lstStyle>
          <a:p>
            <a:r>
              <a:rPr lang="sv-SE"/>
              <a:t>DEMOPRESENTATION</a:t>
            </a:r>
            <a:endParaRPr lang="sv-SE" dirty="0"/>
          </a:p>
        </p:txBody>
      </p:sp>
      <p:sp>
        <p:nvSpPr>
          <p:cNvPr id="20" name="Platshållare för text 2"/>
          <p:cNvSpPr>
            <a:spLocks noGrp="1"/>
          </p:cNvSpPr>
          <p:nvPr>
            <p:ph type="body" sz="quarter" idx="13"/>
          </p:nvPr>
        </p:nvSpPr>
        <p:spPr>
          <a:xfrm>
            <a:off x="685076" y="1830357"/>
            <a:ext cx="3316211" cy="4066288"/>
          </a:xfrm>
          <a:prstGeom prst="rect">
            <a:avLst/>
          </a:prstGeom>
        </p:spPr>
        <p:txBody>
          <a:bodyPr vert="horz"/>
          <a:lstStyle>
            <a:lvl1pPr>
              <a:spcBef>
                <a:spcPts val="900"/>
              </a:spcBef>
              <a:defRPr sz="2400" b="0" i="0">
                <a:solidFill>
                  <a:schemeClr val="bg1"/>
                </a:solidFill>
                <a:latin typeface="Georgia"/>
                <a:cs typeface="Georgia"/>
              </a:defRPr>
            </a:lvl1pPr>
            <a:lvl2pPr>
              <a:spcBef>
                <a:spcPts val="900"/>
              </a:spcBef>
              <a:defRPr sz="2400" b="0" i="0">
                <a:solidFill>
                  <a:schemeClr val="bg1"/>
                </a:solidFill>
                <a:latin typeface="Georgia"/>
                <a:cs typeface="Georgia"/>
              </a:defRPr>
            </a:lvl2pPr>
            <a:lvl3pPr>
              <a:spcBef>
                <a:spcPts val="900"/>
              </a:spcBef>
              <a:defRPr sz="2400" b="0" i="0">
                <a:solidFill>
                  <a:schemeClr val="bg1"/>
                </a:solidFill>
                <a:latin typeface="Georgia"/>
                <a:cs typeface="Georgia"/>
              </a:defRPr>
            </a:lvl3pPr>
            <a:lvl4pPr>
              <a:spcBef>
                <a:spcPts val="900"/>
              </a:spcBef>
              <a:defRPr sz="2400" b="0" i="0">
                <a:solidFill>
                  <a:schemeClr val="bg1"/>
                </a:solidFill>
                <a:latin typeface="Georgia"/>
                <a:cs typeface="Georgia"/>
              </a:defRPr>
            </a:lvl4pPr>
            <a:lvl5pPr>
              <a:spcBef>
                <a:spcPts val="900"/>
              </a:spcBef>
              <a:defRPr sz="2400" b="0" i="0">
                <a:solidFill>
                  <a:schemeClr val="bg1"/>
                </a:solidFill>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Tree>
    <p:extLst>
      <p:ext uri="{BB962C8B-B14F-4D97-AF65-F5344CB8AC3E}">
        <p14:creationId xmlns:p14="http://schemas.microsoft.com/office/powerpoint/2010/main" val="28541104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agram vit">
    <p:spTree>
      <p:nvGrpSpPr>
        <p:cNvPr id="1" name=""/>
        <p:cNvGrpSpPr/>
        <p:nvPr/>
      </p:nvGrpSpPr>
      <p:grpSpPr>
        <a:xfrm>
          <a:off x="0" y="0"/>
          <a:ext cx="0" cy="0"/>
          <a:chOff x="0" y="0"/>
          <a:chExt cx="0" cy="0"/>
        </a:xfrm>
      </p:grpSpPr>
      <p:sp>
        <p:nvSpPr>
          <p:cNvPr id="29" name="Rubrik 3"/>
          <p:cNvSpPr>
            <a:spLocks noGrp="1"/>
          </p:cNvSpPr>
          <p:nvPr>
            <p:ph type="title"/>
          </p:nvPr>
        </p:nvSpPr>
        <p:spPr>
          <a:xfrm>
            <a:off x="685076" y="999225"/>
            <a:ext cx="7737588" cy="831131"/>
          </a:xfrm>
          <a:prstGeom prst="rect">
            <a:avLst/>
          </a:prstGeom>
        </p:spPr>
        <p:txBody>
          <a:bodyPr vert="horz">
            <a:normAutofit/>
          </a:bodyPr>
          <a:lstStyle>
            <a:lvl1pPr algn="l">
              <a:defRPr sz="3600">
                <a:solidFill>
                  <a:schemeClr val="bg1"/>
                </a:solidFill>
                <a:latin typeface="+mn-lt"/>
              </a:defRPr>
            </a:lvl1pPr>
          </a:lstStyle>
          <a:p>
            <a:r>
              <a:rPr lang="en-US"/>
              <a:t>Click to edit Master title style</a:t>
            </a:r>
            <a:endParaRPr lang="sv-SE" dirty="0"/>
          </a:p>
        </p:txBody>
      </p:sp>
      <p:sp>
        <p:nvSpPr>
          <p:cNvPr id="3" name="Platshållare för diagram 2"/>
          <p:cNvSpPr>
            <a:spLocks noGrp="1"/>
          </p:cNvSpPr>
          <p:nvPr>
            <p:ph type="chart" sz="quarter" idx="13"/>
          </p:nvPr>
        </p:nvSpPr>
        <p:spPr>
          <a:xfrm>
            <a:off x="685800" y="1905000"/>
            <a:ext cx="7737475" cy="3922713"/>
          </a:xfrm>
          <a:prstGeom prst="rect">
            <a:avLst/>
          </a:prstGeom>
        </p:spPr>
        <p:txBody>
          <a:bodyPr vert="horz"/>
          <a:lstStyle>
            <a:lvl1pPr>
              <a:spcBef>
                <a:spcPts val="900"/>
              </a:spcBef>
              <a:defRPr>
                <a:solidFill>
                  <a:schemeClr val="bg1"/>
                </a:solidFill>
              </a:defRPr>
            </a:lvl1pPr>
          </a:lstStyle>
          <a:p>
            <a:r>
              <a:rPr lang="en-US"/>
              <a:t>Click icon to add chart</a:t>
            </a:r>
            <a:endParaRPr lang="sv-SE" dirty="0"/>
          </a:p>
        </p:txBody>
      </p:sp>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solidFill>
                  <a:schemeClr val="bg1"/>
                </a:solidFill>
              </a:defRPr>
            </a:lvl1pPr>
          </a:lstStyle>
          <a:p>
            <a:fld id="{C919EEAC-77C7-2B4C-B175-4B55B56679F7}" type="datetime1">
              <a:rPr lang="sv-SE" smtClean="0"/>
              <a:t>2020-02-19</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solidFill>
                  <a:schemeClr val="bg1"/>
                </a:solidFill>
              </a:defRPr>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solidFill>
                  <a:schemeClr val="bg1"/>
                </a:solidFill>
              </a:defRPr>
            </a:lvl1pPr>
          </a:lstStyle>
          <a:p>
            <a:r>
              <a:rPr lang="sv-SE"/>
              <a:t>DEMOPRESENTATION</a:t>
            </a:r>
            <a:endParaRPr lang="sv-SE" dirty="0"/>
          </a:p>
        </p:txBody>
      </p:sp>
    </p:spTree>
    <p:extLst>
      <p:ext uri="{BB962C8B-B14F-4D97-AF65-F5344CB8AC3E}">
        <p14:creationId xmlns:p14="http://schemas.microsoft.com/office/powerpoint/2010/main" val="3312414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ida turkos">
    <p:bg>
      <p:bgPr>
        <a:solidFill>
          <a:srgbClr val="17C7D2"/>
        </a:solidFill>
        <a:effectLst/>
      </p:bgPr>
    </p:bg>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E1D4B167-C63B-594C-9F87-282EE812E2BF}"/>
              </a:ext>
            </a:extLst>
          </p:cNvPr>
          <p:cNvSpPr>
            <a:spLocks noGrp="1"/>
          </p:cNvSpPr>
          <p:nvPr>
            <p:ph type="body" sz="quarter" idx="10" hasCustomPrompt="1"/>
          </p:nvPr>
        </p:nvSpPr>
        <p:spPr>
          <a:xfrm>
            <a:off x="1371599" y="3493962"/>
            <a:ext cx="6400799" cy="2094796"/>
          </a:xfrm>
          <a:prstGeom prst="rect">
            <a:avLst/>
          </a:prstGeom>
        </p:spPr>
        <p:txBody>
          <a:bodyPr/>
          <a:lstStyle>
            <a:lvl1pPr marL="0" indent="0">
              <a:buNone/>
              <a:defRPr>
                <a:solidFill>
                  <a:schemeClr val="bg1"/>
                </a:solidFill>
              </a:defRPr>
            </a:lvl1pPr>
          </a:lstStyle>
          <a:p>
            <a:r>
              <a:rPr lang="sv-SE" dirty="0"/>
              <a:t>Underrubrik/namn på talare e.d.</a:t>
            </a:r>
          </a:p>
        </p:txBody>
      </p:sp>
      <p:sp>
        <p:nvSpPr>
          <p:cNvPr id="9" name="Title 10">
            <a:extLst>
              <a:ext uri="{FF2B5EF4-FFF2-40B4-BE49-F238E27FC236}">
                <a16:creationId xmlns:a16="http://schemas.microsoft.com/office/drawing/2014/main" id="{118B0B91-7677-144A-BA41-F292F53EA0DF}"/>
              </a:ext>
            </a:extLst>
          </p:cNvPr>
          <p:cNvSpPr>
            <a:spLocks noGrp="1"/>
          </p:cNvSpPr>
          <p:nvPr>
            <p:ph type="title" hasCustomPrompt="1"/>
          </p:nvPr>
        </p:nvSpPr>
        <p:spPr>
          <a:xfrm>
            <a:off x="1371599" y="812042"/>
            <a:ext cx="6400799" cy="2470881"/>
          </a:xfrm>
          <a:prstGeom prst="rect">
            <a:avLst/>
          </a:prstGeom>
        </p:spPr>
        <p:txBody>
          <a:bodyPr anchor="b"/>
          <a:lstStyle>
            <a:lvl1pPr>
              <a:lnSpc>
                <a:spcPct val="90000"/>
              </a:lnSpc>
              <a:defRPr lang="sv-SE" sz="5600" b="0" dirty="0">
                <a:solidFill>
                  <a:schemeClr val="bg1"/>
                </a:solidFill>
              </a:defRPr>
            </a:lvl1pPr>
          </a:lstStyle>
          <a:p>
            <a:r>
              <a:rPr lang="sv-SE" dirty="0">
                <a:latin typeface="+mn-lt"/>
              </a:rPr>
              <a:t>Presentationens</a:t>
            </a:r>
            <a:br>
              <a:rPr lang="sv-SE" dirty="0">
                <a:latin typeface="+mn-lt"/>
              </a:rPr>
            </a:br>
            <a:r>
              <a:rPr lang="sv-SE" dirty="0">
                <a:latin typeface="+mn-lt"/>
              </a:rPr>
              <a:t>titel/rubrik</a:t>
            </a:r>
          </a:p>
        </p:txBody>
      </p:sp>
    </p:spTree>
    <p:extLst>
      <p:ext uri="{BB962C8B-B14F-4D97-AF65-F5344CB8AC3E}">
        <p14:creationId xmlns:p14="http://schemas.microsoft.com/office/powerpoint/2010/main" val="3950087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kolumner vit">
    <p:spTree>
      <p:nvGrpSpPr>
        <p:cNvPr id="1" name=""/>
        <p:cNvGrpSpPr/>
        <p:nvPr/>
      </p:nvGrpSpPr>
      <p:grpSpPr>
        <a:xfrm>
          <a:off x="0" y="0"/>
          <a:ext cx="0" cy="0"/>
          <a:chOff x="0" y="0"/>
          <a:chExt cx="0" cy="0"/>
        </a:xfrm>
      </p:grpSpPr>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solidFill>
                  <a:schemeClr val="bg1"/>
                </a:solidFill>
              </a:defRPr>
            </a:lvl1pPr>
          </a:lstStyle>
          <a:p>
            <a:fld id="{ACAA7A21-CF2A-FB4B-8028-1040F4F7545D}" type="datetime1">
              <a:rPr lang="sv-SE" smtClean="0"/>
              <a:t>2020-02-19</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solidFill>
                  <a:schemeClr val="bg1"/>
                </a:solidFill>
              </a:defRPr>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solidFill>
                  <a:schemeClr val="bg1"/>
                </a:solidFill>
              </a:defRPr>
            </a:lvl1pPr>
          </a:lstStyle>
          <a:p>
            <a:r>
              <a:rPr lang="sv-SE"/>
              <a:t>DEMOPRESENTATION</a:t>
            </a:r>
            <a:endParaRPr lang="sv-SE" dirty="0"/>
          </a:p>
        </p:txBody>
      </p:sp>
      <p:sp>
        <p:nvSpPr>
          <p:cNvPr id="10" name="Platshållare för innehåll 5"/>
          <p:cNvSpPr>
            <a:spLocks noGrp="1"/>
          </p:cNvSpPr>
          <p:nvPr>
            <p:ph sz="quarter" idx="13"/>
          </p:nvPr>
        </p:nvSpPr>
        <p:spPr>
          <a:xfrm>
            <a:off x="678458" y="1258888"/>
            <a:ext cx="3697599" cy="4563414"/>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innehåll 5"/>
          <p:cNvSpPr>
            <a:spLocks noGrp="1"/>
          </p:cNvSpPr>
          <p:nvPr>
            <p:ph sz="quarter" idx="14"/>
          </p:nvPr>
        </p:nvSpPr>
        <p:spPr>
          <a:xfrm>
            <a:off x="4785988" y="1258142"/>
            <a:ext cx="3636676" cy="456415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4337248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kel bild vit">
    <p:spTree>
      <p:nvGrpSpPr>
        <p:cNvPr id="1" name=""/>
        <p:cNvGrpSpPr/>
        <p:nvPr/>
      </p:nvGrpSpPr>
      <p:grpSpPr>
        <a:xfrm>
          <a:off x="0" y="0"/>
          <a:ext cx="0" cy="0"/>
          <a:chOff x="0" y="0"/>
          <a:chExt cx="0" cy="0"/>
        </a:xfrm>
      </p:grpSpPr>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solidFill>
                  <a:schemeClr val="bg1"/>
                </a:solidFill>
              </a:defRPr>
            </a:lvl1pPr>
          </a:lstStyle>
          <a:p>
            <a:fld id="{1AA85A0F-1AED-D14F-A149-C36158015FAD}" type="datetime1">
              <a:rPr lang="sv-SE" smtClean="0"/>
              <a:t>2020-02-19</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solidFill>
                  <a:schemeClr val="bg1"/>
                </a:solidFill>
              </a:defRPr>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solidFill>
                  <a:schemeClr val="bg1"/>
                </a:solidFill>
              </a:defRPr>
            </a:lvl1pPr>
          </a:lstStyle>
          <a:p>
            <a:r>
              <a:rPr lang="sv-SE"/>
              <a:t>DEMOPRESENTATION</a:t>
            </a:r>
            <a:endParaRPr lang="sv-SE" dirty="0"/>
          </a:p>
        </p:txBody>
      </p:sp>
      <p:sp>
        <p:nvSpPr>
          <p:cNvPr id="13" name="Platshållare för bild 3"/>
          <p:cNvSpPr>
            <a:spLocks noGrp="1"/>
          </p:cNvSpPr>
          <p:nvPr>
            <p:ph type="pic" sz="quarter" idx="13"/>
          </p:nvPr>
        </p:nvSpPr>
        <p:spPr>
          <a:xfrm>
            <a:off x="681135" y="877077"/>
            <a:ext cx="7744408" cy="4898571"/>
          </a:xfrm>
          <a:prstGeom prst="rect">
            <a:avLst/>
          </a:prstGeom>
        </p:spPr>
        <p:txBody>
          <a:bodyPr/>
          <a:lstStyle>
            <a:lvl1pPr>
              <a:defRPr>
                <a:solidFill>
                  <a:schemeClr val="bg1"/>
                </a:solidFill>
              </a:defRPr>
            </a:lvl1pPr>
          </a:lstStyle>
          <a:p>
            <a:r>
              <a:rPr lang="en-US"/>
              <a:t>Click icon to add picture</a:t>
            </a:r>
            <a:endParaRPr lang="sv-SE"/>
          </a:p>
        </p:txBody>
      </p:sp>
    </p:spTree>
    <p:extLst>
      <p:ext uri="{BB962C8B-B14F-4D97-AF65-F5344CB8AC3E}">
        <p14:creationId xmlns:p14="http://schemas.microsoft.com/office/powerpoint/2010/main" val="19589083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vsnittssida Blå">
    <p:bg>
      <p:bgPr>
        <a:solidFill>
          <a:srgbClr val="00B9E7"/>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5CFDE3B8-BC2B-7240-9963-6D591CD0261C}"/>
              </a:ext>
            </a:extLst>
          </p:cNvPr>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latin typeface="+mn-lt"/>
              </a:defRPr>
            </a:lvl1pPr>
          </a:lstStyle>
          <a:p>
            <a:r>
              <a:rPr lang="sv-SE" dirty="0"/>
              <a:t>Namn på nästa avsnitt</a:t>
            </a:r>
          </a:p>
        </p:txBody>
      </p:sp>
      <p:sp>
        <p:nvSpPr>
          <p:cNvPr id="9" name="Underrubrik 2">
            <a:extLst>
              <a:ext uri="{FF2B5EF4-FFF2-40B4-BE49-F238E27FC236}">
                <a16:creationId xmlns:a16="http://schemas.microsoft.com/office/drawing/2014/main" id="{9F3349AB-2E8F-7043-8417-4AC1F28875B8}"/>
              </a:ext>
            </a:extLst>
          </p:cNvPr>
          <p:cNvSpPr>
            <a:spLocks noGrp="1"/>
          </p:cNvSpPr>
          <p:nvPr>
            <p:ph type="subTitle" idx="1" hasCustomPrompt="1"/>
          </p:nvPr>
        </p:nvSpPr>
        <p:spPr>
          <a:xfrm>
            <a:off x="1256096" y="3493961"/>
            <a:ext cx="6400800" cy="2401871"/>
          </a:xfrm>
          <a:prstGeom prst="rect">
            <a:avLst/>
          </a:prstGeom>
        </p:spPr>
        <p:txBody>
          <a:bodyPr>
            <a:normAutofit/>
          </a:bodyPr>
          <a:lstStyle>
            <a:lvl1pPr marL="0" indent="0" algn="l">
              <a:buNone/>
              <a:defRPr sz="18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spTree>
    <p:extLst>
      <p:ext uri="{BB962C8B-B14F-4D97-AF65-F5344CB8AC3E}">
        <p14:creationId xmlns:p14="http://schemas.microsoft.com/office/powerpoint/2010/main" val="3524062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vsnittssida Turkos">
    <p:bg>
      <p:bgPr>
        <a:solidFill>
          <a:srgbClr val="17C7D2"/>
        </a:solidFill>
        <a:effectLst/>
      </p:bgPr>
    </p:bg>
    <p:spTree>
      <p:nvGrpSpPr>
        <p:cNvPr id="1" name=""/>
        <p:cNvGrpSpPr/>
        <p:nvPr/>
      </p:nvGrpSpPr>
      <p:grpSpPr>
        <a:xfrm>
          <a:off x="0" y="0"/>
          <a:ext cx="0" cy="0"/>
          <a:chOff x="0" y="0"/>
          <a:chExt cx="0" cy="0"/>
        </a:xfrm>
      </p:grpSpPr>
      <p:sp>
        <p:nvSpPr>
          <p:cNvPr id="8" name="Rubrik 1">
            <a:extLst>
              <a:ext uri="{FF2B5EF4-FFF2-40B4-BE49-F238E27FC236}">
                <a16:creationId xmlns:a16="http://schemas.microsoft.com/office/drawing/2014/main" id="{FEC3D92C-3CE6-AE40-BF3F-26828F6D94E0}"/>
              </a:ext>
            </a:extLst>
          </p:cNvPr>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latin typeface="+mn-lt"/>
              </a:defRPr>
            </a:lvl1pPr>
          </a:lstStyle>
          <a:p>
            <a:r>
              <a:rPr lang="sv-SE" dirty="0"/>
              <a:t>Namn på nästa avsnitt</a:t>
            </a:r>
          </a:p>
        </p:txBody>
      </p:sp>
      <p:sp>
        <p:nvSpPr>
          <p:cNvPr id="9" name="Underrubrik 2">
            <a:extLst>
              <a:ext uri="{FF2B5EF4-FFF2-40B4-BE49-F238E27FC236}">
                <a16:creationId xmlns:a16="http://schemas.microsoft.com/office/drawing/2014/main" id="{B917EDE4-2717-9F44-AA99-725E826F33CF}"/>
              </a:ext>
            </a:extLst>
          </p:cNvPr>
          <p:cNvSpPr>
            <a:spLocks noGrp="1"/>
          </p:cNvSpPr>
          <p:nvPr>
            <p:ph type="subTitle" idx="1" hasCustomPrompt="1"/>
          </p:nvPr>
        </p:nvSpPr>
        <p:spPr>
          <a:xfrm>
            <a:off x="1256096" y="3493961"/>
            <a:ext cx="6400800" cy="2401871"/>
          </a:xfrm>
          <a:prstGeom prst="rect">
            <a:avLst/>
          </a:prstGeom>
        </p:spPr>
        <p:txBody>
          <a:bodyPr>
            <a:normAutofit/>
          </a:bodyPr>
          <a:lstStyle>
            <a:lvl1pPr marL="0" indent="0" algn="l">
              <a:buNone/>
              <a:defRPr sz="18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spTree>
    <p:extLst>
      <p:ext uri="{BB962C8B-B14F-4D97-AF65-F5344CB8AC3E}">
        <p14:creationId xmlns:p14="http://schemas.microsoft.com/office/powerpoint/2010/main" val="12951663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vsnittssida Grön">
    <p:bg>
      <p:bgPr>
        <a:solidFill>
          <a:srgbClr val="00CFB5"/>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0A75070C-BCB1-9E42-AA58-443090725C87}"/>
              </a:ext>
            </a:extLst>
          </p:cNvPr>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latin typeface="+mn-lt"/>
              </a:defRPr>
            </a:lvl1pPr>
          </a:lstStyle>
          <a:p>
            <a:r>
              <a:rPr lang="sv-SE" dirty="0"/>
              <a:t>Namn på nästa avsnitt</a:t>
            </a:r>
          </a:p>
        </p:txBody>
      </p:sp>
      <p:sp>
        <p:nvSpPr>
          <p:cNvPr id="9" name="Underrubrik 2">
            <a:extLst>
              <a:ext uri="{FF2B5EF4-FFF2-40B4-BE49-F238E27FC236}">
                <a16:creationId xmlns:a16="http://schemas.microsoft.com/office/drawing/2014/main" id="{5F36CE4B-23B6-FE43-B31E-6B4BCD382673}"/>
              </a:ext>
            </a:extLst>
          </p:cNvPr>
          <p:cNvSpPr>
            <a:spLocks noGrp="1"/>
          </p:cNvSpPr>
          <p:nvPr>
            <p:ph type="subTitle" idx="1" hasCustomPrompt="1"/>
          </p:nvPr>
        </p:nvSpPr>
        <p:spPr>
          <a:xfrm>
            <a:off x="1256096" y="3493961"/>
            <a:ext cx="6400800" cy="2401871"/>
          </a:xfrm>
          <a:prstGeom prst="rect">
            <a:avLst/>
          </a:prstGeom>
        </p:spPr>
        <p:txBody>
          <a:bodyPr>
            <a:normAutofit/>
          </a:bodyPr>
          <a:lstStyle>
            <a:lvl1pPr marL="0" indent="0" algn="l">
              <a:buNone/>
              <a:defRPr sz="18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spTree>
    <p:extLst>
      <p:ext uri="{BB962C8B-B14F-4D97-AF65-F5344CB8AC3E}">
        <p14:creationId xmlns:p14="http://schemas.microsoft.com/office/powerpoint/2010/main" val="15553193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Avsnittssida vit">
    <p:bg>
      <p:bgPr>
        <a:solidFill>
          <a:schemeClr val="bg1"/>
        </a:solidFill>
        <a:effectLst/>
      </p:bgPr>
    </p:bg>
    <p:spTree>
      <p:nvGrpSpPr>
        <p:cNvPr id="1" name=""/>
        <p:cNvGrpSpPr/>
        <p:nvPr/>
      </p:nvGrpSpPr>
      <p:grpSpPr>
        <a:xfrm>
          <a:off x="0" y="0"/>
          <a:ext cx="0" cy="0"/>
          <a:chOff x="0" y="0"/>
          <a:chExt cx="0" cy="0"/>
        </a:xfrm>
      </p:grpSpPr>
      <p:cxnSp>
        <p:nvCxnSpPr>
          <p:cNvPr id="4" name="Rak 6">
            <a:extLst>
              <a:ext uri="{FF2B5EF4-FFF2-40B4-BE49-F238E27FC236}">
                <a16:creationId xmlns:a16="http://schemas.microsoft.com/office/drawing/2014/main" id="{3FE40DBF-25D6-D549-8F0F-EA39A834BE6B}"/>
              </a:ext>
            </a:extLst>
          </p:cNvPr>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4">
            <a:extLst>
              <a:ext uri="{FF2B5EF4-FFF2-40B4-BE49-F238E27FC236}">
                <a16:creationId xmlns:a16="http://schemas.microsoft.com/office/drawing/2014/main" id="{CD818286-889F-2F49-8468-3C37795DB2B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91680" y="6141600"/>
            <a:ext cx="1664240" cy="586784"/>
          </a:xfrm>
          <a:prstGeom prst="rect">
            <a:avLst/>
          </a:prstGeom>
        </p:spPr>
      </p:pic>
      <p:sp>
        <p:nvSpPr>
          <p:cNvPr id="6" name="Rubrik 1">
            <a:extLst>
              <a:ext uri="{FF2B5EF4-FFF2-40B4-BE49-F238E27FC236}">
                <a16:creationId xmlns:a16="http://schemas.microsoft.com/office/drawing/2014/main" id="{7595B09B-B401-5845-A084-1B74F2F7FBCE}"/>
              </a:ext>
            </a:extLst>
          </p:cNvPr>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chemeClr val="tx1"/>
                </a:solidFill>
                <a:latin typeface="+mn-lt"/>
              </a:defRPr>
            </a:lvl1pPr>
          </a:lstStyle>
          <a:p>
            <a:r>
              <a:rPr lang="sv-SE" dirty="0"/>
              <a:t>Namn på nästa avsnitt</a:t>
            </a:r>
          </a:p>
        </p:txBody>
      </p:sp>
      <p:sp>
        <p:nvSpPr>
          <p:cNvPr id="7" name="Underrubrik 2">
            <a:extLst>
              <a:ext uri="{FF2B5EF4-FFF2-40B4-BE49-F238E27FC236}">
                <a16:creationId xmlns:a16="http://schemas.microsoft.com/office/drawing/2014/main" id="{83D9FEB8-3967-7F40-A442-1ABD1A4EF50C}"/>
              </a:ext>
            </a:extLst>
          </p:cNvPr>
          <p:cNvSpPr>
            <a:spLocks noGrp="1"/>
          </p:cNvSpPr>
          <p:nvPr>
            <p:ph type="subTitle" idx="1" hasCustomPrompt="1"/>
          </p:nvPr>
        </p:nvSpPr>
        <p:spPr>
          <a:xfrm>
            <a:off x="1256096" y="3493961"/>
            <a:ext cx="6400800" cy="2401871"/>
          </a:xfrm>
          <a:prstGeom prst="rect">
            <a:avLst/>
          </a:prstGeom>
        </p:spPr>
        <p:txBody>
          <a:bodyPr>
            <a:normAutofit/>
          </a:bodyPr>
          <a:lstStyle>
            <a:lvl1pPr marL="0" indent="0" algn="l">
              <a:buNone/>
              <a:defRPr sz="1800" baseline="0">
                <a:solidFill>
                  <a:schemeClr val="tx1"/>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spTree>
    <p:extLst>
      <p:ext uri="{BB962C8B-B14F-4D97-AF65-F5344CB8AC3E}">
        <p14:creationId xmlns:p14="http://schemas.microsoft.com/office/powerpoint/2010/main" val="11645799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vsnittssida svart">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43FB01-500C-C744-8269-C2DBE807E4F5}"/>
              </a:ext>
            </a:extLst>
          </p:cNvPr>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latin typeface="+mn-lt"/>
              </a:defRPr>
            </a:lvl1pPr>
          </a:lstStyle>
          <a:p>
            <a:r>
              <a:rPr lang="sv-SE" dirty="0"/>
              <a:t>Namn på nästa avsnitt</a:t>
            </a:r>
          </a:p>
        </p:txBody>
      </p:sp>
      <p:sp>
        <p:nvSpPr>
          <p:cNvPr id="3" name="Underrubrik 2">
            <a:extLst>
              <a:ext uri="{FF2B5EF4-FFF2-40B4-BE49-F238E27FC236}">
                <a16:creationId xmlns:a16="http://schemas.microsoft.com/office/drawing/2014/main" id="{EC554FBC-E4D2-0F4A-AF17-98D4A707A0E3}"/>
              </a:ext>
            </a:extLst>
          </p:cNvPr>
          <p:cNvSpPr>
            <a:spLocks noGrp="1"/>
          </p:cNvSpPr>
          <p:nvPr>
            <p:ph type="subTitle" idx="1" hasCustomPrompt="1"/>
          </p:nvPr>
        </p:nvSpPr>
        <p:spPr>
          <a:xfrm>
            <a:off x="1256096" y="3493961"/>
            <a:ext cx="6400800" cy="2401871"/>
          </a:xfrm>
          <a:prstGeom prst="rect">
            <a:avLst/>
          </a:prstGeom>
        </p:spPr>
        <p:txBody>
          <a:bodyPr>
            <a:normAutofit/>
          </a:bodyPr>
          <a:lstStyle>
            <a:lvl1pPr marL="0" indent="0" algn="l">
              <a:buNone/>
              <a:defRPr sz="18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sida grön">
    <p:bg>
      <p:bgPr>
        <a:solidFill>
          <a:srgbClr val="00CFB5"/>
        </a:solidFill>
        <a:effectLst/>
      </p:bgPr>
    </p:bg>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044F4CB4-FEB6-114C-95D6-EA113D7B3A2A}"/>
              </a:ext>
            </a:extLst>
          </p:cNvPr>
          <p:cNvSpPr>
            <a:spLocks noGrp="1"/>
          </p:cNvSpPr>
          <p:nvPr>
            <p:ph type="body" sz="quarter" idx="10" hasCustomPrompt="1"/>
          </p:nvPr>
        </p:nvSpPr>
        <p:spPr>
          <a:xfrm>
            <a:off x="1371599" y="3493962"/>
            <a:ext cx="6400799" cy="2094796"/>
          </a:xfrm>
          <a:prstGeom prst="rect">
            <a:avLst/>
          </a:prstGeom>
        </p:spPr>
        <p:txBody>
          <a:bodyPr/>
          <a:lstStyle>
            <a:lvl1pPr marL="0" indent="0">
              <a:buNone/>
              <a:defRPr>
                <a:solidFill>
                  <a:schemeClr val="bg1"/>
                </a:solidFill>
              </a:defRPr>
            </a:lvl1pPr>
          </a:lstStyle>
          <a:p>
            <a:r>
              <a:rPr lang="sv-SE" dirty="0"/>
              <a:t>Underrubrik/namn på talare e.d.</a:t>
            </a:r>
          </a:p>
        </p:txBody>
      </p:sp>
      <p:sp>
        <p:nvSpPr>
          <p:cNvPr id="5" name="Title 10">
            <a:extLst>
              <a:ext uri="{FF2B5EF4-FFF2-40B4-BE49-F238E27FC236}">
                <a16:creationId xmlns:a16="http://schemas.microsoft.com/office/drawing/2014/main" id="{C907F32E-5E78-6149-ABAC-ED16AFE88B9D}"/>
              </a:ext>
            </a:extLst>
          </p:cNvPr>
          <p:cNvSpPr>
            <a:spLocks noGrp="1"/>
          </p:cNvSpPr>
          <p:nvPr>
            <p:ph type="title" hasCustomPrompt="1"/>
          </p:nvPr>
        </p:nvSpPr>
        <p:spPr>
          <a:xfrm>
            <a:off x="1371599" y="812042"/>
            <a:ext cx="6400799" cy="2470881"/>
          </a:xfrm>
          <a:prstGeom prst="rect">
            <a:avLst/>
          </a:prstGeom>
        </p:spPr>
        <p:txBody>
          <a:bodyPr anchor="b"/>
          <a:lstStyle>
            <a:lvl1pPr>
              <a:lnSpc>
                <a:spcPct val="90000"/>
              </a:lnSpc>
              <a:defRPr lang="sv-SE" sz="5600" b="0" dirty="0">
                <a:solidFill>
                  <a:schemeClr val="bg1"/>
                </a:solidFill>
              </a:defRPr>
            </a:lvl1pPr>
          </a:lstStyle>
          <a:p>
            <a:r>
              <a:rPr lang="sv-SE" dirty="0">
                <a:latin typeface="+mn-lt"/>
              </a:rPr>
              <a:t>Presentationens</a:t>
            </a:r>
            <a:br>
              <a:rPr lang="sv-SE" dirty="0">
                <a:latin typeface="+mn-lt"/>
              </a:rPr>
            </a:br>
            <a:r>
              <a:rPr lang="sv-SE" dirty="0">
                <a:latin typeface="+mn-lt"/>
              </a:rPr>
              <a:t>titel/rubrik</a:t>
            </a:r>
          </a:p>
        </p:txBody>
      </p:sp>
    </p:spTree>
    <p:extLst>
      <p:ext uri="{BB962C8B-B14F-4D97-AF65-F5344CB8AC3E}">
        <p14:creationId xmlns:p14="http://schemas.microsoft.com/office/powerpoint/2010/main" val="4155716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sida svart">
    <p:bg>
      <p:bgPr>
        <a:solidFill>
          <a:schemeClr val="tx1"/>
        </a:solidFill>
        <a:effectLst/>
      </p:bgPr>
    </p:bg>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044F4CB4-FEB6-114C-95D6-EA113D7B3A2A}"/>
              </a:ext>
            </a:extLst>
          </p:cNvPr>
          <p:cNvSpPr>
            <a:spLocks noGrp="1"/>
          </p:cNvSpPr>
          <p:nvPr>
            <p:ph type="body" sz="quarter" idx="10" hasCustomPrompt="1"/>
          </p:nvPr>
        </p:nvSpPr>
        <p:spPr>
          <a:xfrm>
            <a:off x="1371599" y="3493962"/>
            <a:ext cx="6400799" cy="2094796"/>
          </a:xfrm>
          <a:prstGeom prst="rect">
            <a:avLst/>
          </a:prstGeom>
        </p:spPr>
        <p:txBody>
          <a:bodyPr/>
          <a:lstStyle>
            <a:lvl1pPr marL="0" indent="0">
              <a:buNone/>
              <a:defRPr>
                <a:solidFill>
                  <a:schemeClr val="bg1"/>
                </a:solidFill>
              </a:defRPr>
            </a:lvl1pPr>
          </a:lstStyle>
          <a:p>
            <a:r>
              <a:rPr lang="sv-SE" dirty="0"/>
              <a:t>Underrubrik/namn på talare e.d.</a:t>
            </a:r>
          </a:p>
        </p:txBody>
      </p:sp>
      <p:sp>
        <p:nvSpPr>
          <p:cNvPr id="5" name="Title 10">
            <a:extLst>
              <a:ext uri="{FF2B5EF4-FFF2-40B4-BE49-F238E27FC236}">
                <a16:creationId xmlns:a16="http://schemas.microsoft.com/office/drawing/2014/main" id="{C907F32E-5E78-6149-ABAC-ED16AFE88B9D}"/>
              </a:ext>
            </a:extLst>
          </p:cNvPr>
          <p:cNvSpPr>
            <a:spLocks noGrp="1"/>
          </p:cNvSpPr>
          <p:nvPr>
            <p:ph type="title" hasCustomPrompt="1"/>
          </p:nvPr>
        </p:nvSpPr>
        <p:spPr>
          <a:xfrm>
            <a:off x="1371599" y="812042"/>
            <a:ext cx="6400799" cy="2470881"/>
          </a:xfrm>
          <a:prstGeom prst="rect">
            <a:avLst/>
          </a:prstGeom>
        </p:spPr>
        <p:txBody>
          <a:bodyPr anchor="b"/>
          <a:lstStyle>
            <a:lvl1pPr>
              <a:lnSpc>
                <a:spcPct val="90000"/>
              </a:lnSpc>
              <a:defRPr lang="sv-SE" sz="5600" b="0" dirty="0">
                <a:solidFill>
                  <a:schemeClr val="bg1"/>
                </a:solidFill>
              </a:defRPr>
            </a:lvl1pPr>
          </a:lstStyle>
          <a:p>
            <a:r>
              <a:rPr lang="sv-SE" dirty="0">
                <a:latin typeface="+mn-lt"/>
              </a:rPr>
              <a:t>Presentationens</a:t>
            </a:r>
            <a:br>
              <a:rPr lang="sv-SE" dirty="0">
                <a:latin typeface="+mn-lt"/>
              </a:rPr>
            </a:br>
            <a:r>
              <a:rPr lang="sv-SE" dirty="0">
                <a:latin typeface="+mn-lt"/>
              </a:rPr>
              <a:t>titel/rubrik</a:t>
            </a:r>
          </a:p>
        </p:txBody>
      </p:sp>
    </p:spTree>
    <p:extLst>
      <p:ext uri="{BB962C8B-B14F-4D97-AF65-F5344CB8AC3E}">
        <p14:creationId xmlns:p14="http://schemas.microsoft.com/office/powerpoint/2010/main" val="2490768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vslut Blå">
    <p:bg>
      <p:bgPr>
        <a:solidFill>
          <a:srgbClr val="00B9E7"/>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sz="quarter" idx="10" hasCustomPrompt="1"/>
          </p:nvPr>
        </p:nvSpPr>
        <p:spPr>
          <a:xfrm>
            <a:off x="0" y="1658204"/>
            <a:ext cx="9144000" cy="1611810"/>
          </a:xfrm>
          <a:prstGeom prst="rect">
            <a:avLst/>
          </a:prstGeom>
        </p:spPr>
        <p:txBody>
          <a:bodyPr vert="horz" anchor="b">
            <a:normAutofit/>
          </a:bodyPr>
          <a:lstStyle>
            <a:lvl1pPr marL="0" indent="0" algn="ctr">
              <a:buNone/>
              <a:defRPr>
                <a:solidFill>
                  <a:schemeClr val="bg1"/>
                </a:solidFill>
              </a:defRPr>
            </a:lvl1pPr>
          </a:lstStyle>
          <a:p>
            <a:r>
              <a:rPr lang="sv-SE" dirty="0"/>
              <a:t>Text/namn på talare </a:t>
            </a:r>
          </a:p>
          <a:p>
            <a:r>
              <a:rPr lang="sv-SE" dirty="0"/>
              <a:t>kontaktinformation e.d.</a:t>
            </a:r>
          </a:p>
        </p:txBody>
      </p:sp>
      <p:sp>
        <p:nvSpPr>
          <p:cNvPr id="6" name="Text Placeholder 5">
            <a:extLst>
              <a:ext uri="{FF2B5EF4-FFF2-40B4-BE49-F238E27FC236}">
                <a16:creationId xmlns:a16="http://schemas.microsoft.com/office/drawing/2014/main" id="{B1494730-B412-5944-8F15-10C04B62DBBD}"/>
              </a:ext>
            </a:extLst>
          </p:cNvPr>
          <p:cNvSpPr>
            <a:spLocks noGrp="1"/>
          </p:cNvSpPr>
          <p:nvPr>
            <p:ph type="body" sz="quarter" idx="11" hasCustomPrompt="1"/>
          </p:nvPr>
        </p:nvSpPr>
        <p:spPr>
          <a:xfrm>
            <a:off x="0" y="3429000"/>
            <a:ext cx="9144000" cy="1057275"/>
          </a:xfrm>
          <a:prstGeom prst="rect">
            <a:avLst/>
          </a:prstGeom>
        </p:spPr>
        <p:txBody>
          <a:bodyPr/>
          <a:lstStyle>
            <a:lvl1pPr marL="0" indent="0" algn="ctr">
              <a:buNone/>
              <a:defRPr sz="4400" b="1">
                <a:solidFill>
                  <a:schemeClr val="bg1"/>
                </a:solidFill>
              </a:defRPr>
            </a:lvl1pPr>
          </a:lstStyle>
          <a:p>
            <a:pPr lvl="0"/>
            <a:r>
              <a:rPr lang="en-US" dirty="0" err="1"/>
              <a:t>liu.se</a:t>
            </a:r>
            <a:endParaRPr lang="en-GB" dirty="0"/>
          </a:p>
        </p:txBody>
      </p:sp>
    </p:spTree>
    <p:extLst>
      <p:ext uri="{BB962C8B-B14F-4D97-AF65-F5344CB8AC3E}">
        <p14:creationId xmlns:p14="http://schemas.microsoft.com/office/powerpoint/2010/main" val="189849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vslut turkos">
    <p:bg>
      <p:bgPr>
        <a:solidFill>
          <a:srgbClr val="17C7D2"/>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sz="quarter" idx="10" hasCustomPrompt="1"/>
          </p:nvPr>
        </p:nvSpPr>
        <p:spPr>
          <a:xfrm>
            <a:off x="0" y="1658204"/>
            <a:ext cx="9144000" cy="1611810"/>
          </a:xfrm>
          <a:prstGeom prst="rect">
            <a:avLst/>
          </a:prstGeom>
        </p:spPr>
        <p:txBody>
          <a:bodyPr vert="horz" anchor="b">
            <a:normAutofit/>
          </a:bodyPr>
          <a:lstStyle>
            <a:lvl1pPr marL="0" indent="0" algn="ctr">
              <a:buNone/>
              <a:defRPr>
                <a:solidFill>
                  <a:schemeClr val="bg1"/>
                </a:solidFill>
              </a:defRPr>
            </a:lvl1pPr>
          </a:lstStyle>
          <a:p>
            <a:r>
              <a:rPr lang="sv-SE" dirty="0"/>
              <a:t>Text/namn på talare </a:t>
            </a:r>
          </a:p>
          <a:p>
            <a:r>
              <a:rPr lang="sv-SE" dirty="0"/>
              <a:t>kontaktinformation e.d.</a:t>
            </a:r>
          </a:p>
        </p:txBody>
      </p:sp>
      <p:sp>
        <p:nvSpPr>
          <p:cNvPr id="6" name="Text Placeholder 5">
            <a:extLst>
              <a:ext uri="{FF2B5EF4-FFF2-40B4-BE49-F238E27FC236}">
                <a16:creationId xmlns:a16="http://schemas.microsoft.com/office/drawing/2014/main" id="{B1494730-B412-5944-8F15-10C04B62DBBD}"/>
              </a:ext>
            </a:extLst>
          </p:cNvPr>
          <p:cNvSpPr>
            <a:spLocks noGrp="1"/>
          </p:cNvSpPr>
          <p:nvPr>
            <p:ph type="body" sz="quarter" idx="11" hasCustomPrompt="1"/>
          </p:nvPr>
        </p:nvSpPr>
        <p:spPr>
          <a:xfrm>
            <a:off x="0" y="3429000"/>
            <a:ext cx="9144000" cy="1057275"/>
          </a:xfrm>
          <a:prstGeom prst="rect">
            <a:avLst/>
          </a:prstGeom>
        </p:spPr>
        <p:txBody>
          <a:bodyPr/>
          <a:lstStyle>
            <a:lvl1pPr marL="0" indent="0" algn="ctr">
              <a:buNone/>
              <a:defRPr sz="4400" b="1">
                <a:solidFill>
                  <a:schemeClr val="bg1"/>
                </a:solidFill>
              </a:defRPr>
            </a:lvl1pPr>
          </a:lstStyle>
          <a:p>
            <a:pPr lvl="0"/>
            <a:r>
              <a:rPr lang="en-US" dirty="0" err="1"/>
              <a:t>liu.se</a:t>
            </a:r>
            <a:endParaRPr lang="en-GB" dirty="0"/>
          </a:p>
        </p:txBody>
      </p:sp>
    </p:spTree>
    <p:extLst>
      <p:ext uri="{BB962C8B-B14F-4D97-AF65-F5344CB8AC3E}">
        <p14:creationId xmlns:p14="http://schemas.microsoft.com/office/powerpoint/2010/main" val="175989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vslut grön">
    <p:bg>
      <p:bgPr>
        <a:solidFill>
          <a:srgbClr val="00CFB5"/>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sz="quarter" idx="10" hasCustomPrompt="1"/>
          </p:nvPr>
        </p:nvSpPr>
        <p:spPr>
          <a:xfrm>
            <a:off x="0" y="1658204"/>
            <a:ext cx="9144000" cy="1611810"/>
          </a:xfrm>
          <a:prstGeom prst="rect">
            <a:avLst/>
          </a:prstGeom>
        </p:spPr>
        <p:txBody>
          <a:bodyPr vert="horz" anchor="b">
            <a:normAutofit/>
          </a:bodyPr>
          <a:lstStyle>
            <a:lvl1pPr marL="0" indent="0" algn="ctr">
              <a:buNone/>
              <a:defRPr>
                <a:solidFill>
                  <a:schemeClr val="bg1"/>
                </a:solidFill>
              </a:defRPr>
            </a:lvl1pPr>
          </a:lstStyle>
          <a:p>
            <a:r>
              <a:rPr lang="sv-SE" dirty="0"/>
              <a:t>Text/namn på talare </a:t>
            </a:r>
          </a:p>
          <a:p>
            <a:r>
              <a:rPr lang="sv-SE" dirty="0"/>
              <a:t>kontaktinformation e.d.</a:t>
            </a:r>
          </a:p>
        </p:txBody>
      </p:sp>
      <p:sp>
        <p:nvSpPr>
          <p:cNvPr id="6" name="Text Placeholder 5">
            <a:extLst>
              <a:ext uri="{FF2B5EF4-FFF2-40B4-BE49-F238E27FC236}">
                <a16:creationId xmlns:a16="http://schemas.microsoft.com/office/drawing/2014/main" id="{B1494730-B412-5944-8F15-10C04B62DBBD}"/>
              </a:ext>
            </a:extLst>
          </p:cNvPr>
          <p:cNvSpPr>
            <a:spLocks noGrp="1"/>
          </p:cNvSpPr>
          <p:nvPr>
            <p:ph type="body" sz="quarter" idx="11" hasCustomPrompt="1"/>
          </p:nvPr>
        </p:nvSpPr>
        <p:spPr>
          <a:xfrm>
            <a:off x="0" y="3429000"/>
            <a:ext cx="9144000" cy="1057275"/>
          </a:xfrm>
          <a:prstGeom prst="rect">
            <a:avLst/>
          </a:prstGeom>
        </p:spPr>
        <p:txBody>
          <a:bodyPr/>
          <a:lstStyle>
            <a:lvl1pPr marL="0" indent="0" algn="ctr">
              <a:buNone/>
              <a:defRPr sz="4400" b="1">
                <a:solidFill>
                  <a:schemeClr val="bg1"/>
                </a:solidFill>
              </a:defRPr>
            </a:lvl1pPr>
          </a:lstStyle>
          <a:p>
            <a:pPr lvl="0"/>
            <a:r>
              <a:rPr lang="en-US" dirty="0" err="1"/>
              <a:t>liu.se</a:t>
            </a:r>
            <a:endParaRPr lang="en-GB" dirty="0"/>
          </a:p>
        </p:txBody>
      </p:sp>
    </p:spTree>
    <p:extLst>
      <p:ext uri="{BB962C8B-B14F-4D97-AF65-F5344CB8AC3E}">
        <p14:creationId xmlns:p14="http://schemas.microsoft.com/office/powerpoint/2010/main" val="1231787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vslut svart">
    <p:bg>
      <p:bgPr>
        <a:solidFill>
          <a:schemeClr val="tx1"/>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sz="quarter" idx="10" hasCustomPrompt="1"/>
          </p:nvPr>
        </p:nvSpPr>
        <p:spPr>
          <a:xfrm>
            <a:off x="0" y="1658204"/>
            <a:ext cx="9144000" cy="1611810"/>
          </a:xfrm>
          <a:prstGeom prst="rect">
            <a:avLst/>
          </a:prstGeom>
        </p:spPr>
        <p:txBody>
          <a:bodyPr vert="horz" anchor="b">
            <a:normAutofit/>
          </a:bodyPr>
          <a:lstStyle>
            <a:lvl1pPr marL="0" indent="0" algn="ctr">
              <a:buNone/>
              <a:defRPr>
                <a:solidFill>
                  <a:schemeClr val="bg1"/>
                </a:solidFill>
              </a:defRPr>
            </a:lvl1pPr>
          </a:lstStyle>
          <a:p>
            <a:r>
              <a:rPr lang="sv-SE" dirty="0"/>
              <a:t>Text/namn på talare </a:t>
            </a:r>
          </a:p>
          <a:p>
            <a:r>
              <a:rPr lang="sv-SE" dirty="0"/>
              <a:t>kontaktinformation e.d.</a:t>
            </a:r>
          </a:p>
        </p:txBody>
      </p:sp>
      <p:sp>
        <p:nvSpPr>
          <p:cNvPr id="6" name="Text Placeholder 5">
            <a:extLst>
              <a:ext uri="{FF2B5EF4-FFF2-40B4-BE49-F238E27FC236}">
                <a16:creationId xmlns:a16="http://schemas.microsoft.com/office/drawing/2014/main" id="{B1494730-B412-5944-8F15-10C04B62DBBD}"/>
              </a:ext>
            </a:extLst>
          </p:cNvPr>
          <p:cNvSpPr>
            <a:spLocks noGrp="1"/>
          </p:cNvSpPr>
          <p:nvPr>
            <p:ph type="body" sz="quarter" idx="11" hasCustomPrompt="1"/>
          </p:nvPr>
        </p:nvSpPr>
        <p:spPr>
          <a:xfrm>
            <a:off x="0" y="3429000"/>
            <a:ext cx="9144000" cy="1057275"/>
          </a:xfrm>
          <a:prstGeom prst="rect">
            <a:avLst/>
          </a:prstGeom>
        </p:spPr>
        <p:txBody>
          <a:bodyPr/>
          <a:lstStyle>
            <a:lvl1pPr marL="0" indent="0" algn="ctr">
              <a:buNone/>
              <a:defRPr sz="4400" b="1">
                <a:solidFill>
                  <a:schemeClr val="bg1"/>
                </a:solidFill>
              </a:defRPr>
            </a:lvl1pPr>
          </a:lstStyle>
          <a:p>
            <a:pPr lvl="0"/>
            <a:r>
              <a:rPr lang="en-US" dirty="0" err="1"/>
              <a:t>liu.se</a:t>
            </a:r>
            <a:endParaRPr lang="en-GB" dirty="0"/>
          </a:p>
        </p:txBody>
      </p:sp>
    </p:spTree>
    <p:extLst>
      <p:ext uri="{BB962C8B-B14F-4D97-AF65-F5344CB8AC3E}">
        <p14:creationId xmlns:p14="http://schemas.microsoft.com/office/powerpoint/2010/main" val="3509093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vit §1">
    <p:spTree>
      <p:nvGrpSpPr>
        <p:cNvPr id="1" name=""/>
        <p:cNvGrpSpPr/>
        <p:nvPr/>
      </p:nvGrpSpPr>
      <p:grpSpPr>
        <a:xfrm>
          <a:off x="0" y="0"/>
          <a:ext cx="0" cy="0"/>
          <a:chOff x="0" y="0"/>
          <a:chExt cx="0" cy="0"/>
        </a:xfrm>
      </p:grpSpPr>
      <p:sp>
        <p:nvSpPr>
          <p:cNvPr id="29" name="Rubrik 3"/>
          <p:cNvSpPr>
            <a:spLocks noGrp="1"/>
          </p:cNvSpPr>
          <p:nvPr>
            <p:ph type="title"/>
          </p:nvPr>
        </p:nvSpPr>
        <p:spPr>
          <a:xfrm>
            <a:off x="685076" y="999225"/>
            <a:ext cx="7737588" cy="831131"/>
          </a:xfrm>
          <a:prstGeom prst="rect">
            <a:avLst/>
          </a:prstGeom>
        </p:spPr>
        <p:txBody>
          <a:bodyPr vert="horz">
            <a:normAutofit/>
          </a:bodyPr>
          <a:lstStyle>
            <a:lvl1pPr algn="l">
              <a:defRPr sz="3600">
                <a:latin typeface="+mn-lt"/>
              </a:defRPr>
            </a:lvl1pPr>
          </a:lstStyle>
          <a:p>
            <a:r>
              <a:rPr lang="en-US"/>
              <a:t>Click to edit Master title style</a:t>
            </a:r>
            <a:endParaRPr lang="sv-SE" dirty="0"/>
          </a:p>
        </p:txBody>
      </p:sp>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D8F19762-EA0E-944F-BB2A-D3A624B071C6}" type="datetime1">
              <a:rPr lang="sv-SE" smtClean="0"/>
              <a:t>2020-02-19</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DEMOPRESENTATION</a:t>
            </a:r>
            <a:endParaRPr lang="sv-SE" dirty="0"/>
          </a:p>
        </p:txBody>
      </p:sp>
    </p:spTree>
    <p:extLst>
      <p:ext uri="{BB962C8B-B14F-4D97-AF65-F5344CB8AC3E}">
        <p14:creationId xmlns:p14="http://schemas.microsoft.com/office/powerpoint/2010/main" val="3828271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8.xml"/><Relationship Id="rId7"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image" Target="../media/image1.emf"/><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4.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D96306D-C996-1844-925D-42D42A6E8AF7}"/>
              </a:ext>
            </a:extLst>
          </p:cNvPr>
          <p:cNvPicPr>
            <a:picLocks noChangeAspect="1"/>
          </p:cNvPicPr>
          <p:nvPr userDrawn="1"/>
        </p:nvPicPr>
        <p:blipFill>
          <a:blip r:embed="rId10"/>
          <a:stretch>
            <a:fillRect/>
          </a:stretch>
        </p:blipFill>
        <p:spPr>
          <a:xfrm>
            <a:off x="228599" y="5759450"/>
            <a:ext cx="2710492" cy="955675"/>
          </a:xfrm>
          <a:prstGeom prst="rect">
            <a:avLst/>
          </a:prstGeom>
        </p:spPr>
      </p:pic>
    </p:spTree>
    <p:extLst>
      <p:ext uri="{BB962C8B-B14F-4D97-AF65-F5344CB8AC3E}">
        <p14:creationId xmlns:p14="http://schemas.microsoft.com/office/powerpoint/2010/main" val="307397175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30" r:id="rId4"/>
    <p:sldLayoutId id="2147483662" r:id="rId5"/>
    <p:sldLayoutId id="2147483717" r:id="rId6"/>
    <p:sldLayoutId id="2147483718" r:id="rId7"/>
    <p:sldLayoutId id="2147483731" r:id="rId8"/>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Rak 6">
            <a:extLst>
              <a:ext uri="{FF2B5EF4-FFF2-40B4-BE49-F238E27FC236}">
                <a16:creationId xmlns:a16="http://schemas.microsoft.com/office/drawing/2014/main" id="{4D3EABC0-D4A8-BF4B-A517-4F1F34236AE2}"/>
              </a:ext>
            </a:extLst>
          </p:cNvPr>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8" name="Bildobjekt 4">
            <a:extLst>
              <a:ext uri="{FF2B5EF4-FFF2-40B4-BE49-F238E27FC236}">
                <a16:creationId xmlns:a16="http://schemas.microsoft.com/office/drawing/2014/main" id="{9CA82EA0-6AAF-7949-A4E0-A67693E49D84}"/>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591680" y="6141600"/>
            <a:ext cx="1664240" cy="586784"/>
          </a:xfrm>
          <a:prstGeom prst="rect">
            <a:avLst/>
          </a:prstGeom>
        </p:spPr>
      </p:pic>
    </p:spTree>
    <p:extLst>
      <p:ext uri="{BB962C8B-B14F-4D97-AF65-F5344CB8AC3E}">
        <p14:creationId xmlns:p14="http://schemas.microsoft.com/office/powerpoint/2010/main" val="3017584897"/>
      </p:ext>
    </p:extLst>
  </p:cSld>
  <p:clrMap bg1="lt1" tx1="dk1" bg2="lt2" tx2="dk2" accent1="accent1" accent2="accent2" accent3="accent3" accent4="accent4" accent5="accent5" accent6="accent6" hlink="hlink" folHlink="folHlink"/>
  <p:sldLayoutIdLst>
    <p:sldLayoutId id="2147483732" r:id="rId1"/>
    <p:sldLayoutId id="2147483673" r:id="rId2"/>
    <p:sldLayoutId id="2147483660" r:id="rId3"/>
    <p:sldLayoutId id="2147483661" r:id="rId4"/>
    <p:sldLayoutId id="2147483663" r:id="rId5"/>
    <p:sldLayoutId id="2147483700" r:id="rId6"/>
    <p:sldLayoutId id="2147483707" r:id="rId7"/>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cxnSp>
        <p:nvCxnSpPr>
          <p:cNvPr id="4" name="Rak 5">
            <a:extLst>
              <a:ext uri="{FF2B5EF4-FFF2-40B4-BE49-F238E27FC236}">
                <a16:creationId xmlns:a16="http://schemas.microsoft.com/office/drawing/2014/main" id="{1A5C6550-047F-2442-ADAB-BF72C6758DA4}"/>
              </a:ext>
            </a:extLst>
          </p:cNvPr>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Bildobjekt 6">
            <a:extLst>
              <a:ext uri="{FF2B5EF4-FFF2-40B4-BE49-F238E27FC236}">
                <a16:creationId xmlns:a16="http://schemas.microsoft.com/office/drawing/2014/main" id="{C5E44972-9644-CF4A-B330-B5DF0F9C50A7}"/>
              </a:ext>
            </a:extLst>
          </p:cNvPr>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82155" y="6141600"/>
            <a:ext cx="1664240" cy="586784"/>
          </a:xfrm>
          <a:prstGeom prst="rect">
            <a:avLst/>
          </a:prstGeom>
        </p:spPr>
      </p:pic>
    </p:spTree>
    <p:extLst>
      <p:ext uri="{BB962C8B-B14F-4D97-AF65-F5344CB8AC3E}">
        <p14:creationId xmlns:p14="http://schemas.microsoft.com/office/powerpoint/2010/main" val="2472473571"/>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cxnSp>
        <p:nvCxnSpPr>
          <p:cNvPr id="7" name="Rak 5">
            <a:extLst>
              <a:ext uri="{FF2B5EF4-FFF2-40B4-BE49-F238E27FC236}">
                <a16:creationId xmlns:a16="http://schemas.microsoft.com/office/drawing/2014/main" id="{1DA5F5C8-AFB6-EF46-8D01-D43EC3B20F79}"/>
              </a:ext>
            </a:extLst>
          </p:cNvPr>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Bildobjekt 6">
            <a:extLst>
              <a:ext uri="{FF2B5EF4-FFF2-40B4-BE49-F238E27FC236}">
                <a16:creationId xmlns:a16="http://schemas.microsoft.com/office/drawing/2014/main" id="{23F51869-1CAD-2843-8148-4B9D91436319}"/>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82155" y="6141600"/>
            <a:ext cx="1664240" cy="586784"/>
          </a:xfrm>
          <a:prstGeom prst="rect">
            <a:avLst/>
          </a:prstGeom>
        </p:spPr>
      </p:pic>
    </p:spTree>
    <p:extLst>
      <p:ext uri="{BB962C8B-B14F-4D97-AF65-F5344CB8AC3E}">
        <p14:creationId xmlns:p14="http://schemas.microsoft.com/office/powerpoint/2010/main" val="9184929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721" r:id="rId4"/>
    <p:sldLayoutId id="2147483709" r:id="rId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AD336-6219-324F-9F56-1CB5D4786122}"/>
              </a:ext>
            </a:extLst>
          </p:cNvPr>
          <p:cNvSpPr>
            <a:spLocks noGrp="1"/>
          </p:cNvSpPr>
          <p:nvPr>
            <p:ph type="ctrTitle"/>
          </p:nvPr>
        </p:nvSpPr>
        <p:spPr>
          <a:xfrm>
            <a:off x="109728" y="227155"/>
            <a:ext cx="8808720" cy="839645"/>
          </a:xfrm>
          <a:prstGeom prst="rect">
            <a:avLst/>
          </a:prstGeom>
        </p:spPr>
        <p:txBody>
          <a:bodyPr>
            <a:normAutofit fontScale="90000"/>
          </a:bodyPr>
          <a:lstStyle/>
          <a:p>
            <a:pPr algn="ctr"/>
            <a:r>
              <a:rPr lang="en-GB" sz="2800" dirty="0"/>
              <a:t>Master’s programme in Medical Science, Linköping University: SOCIAL EPIDEMIOLOGY 7,5 hp</a:t>
            </a:r>
          </a:p>
        </p:txBody>
      </p:sp>
      <p:pic>
        <p:nvPicPr>
          <p:cNvPr id="7" name="Bildobjekt 6">
            <a:extLst>
              <a:ext uri="{FF2B5EF4-FFF2-40B4-BE49-F238E27FC236}">
                <a16:creationId xmlns:a16="http://schemas.microsoft.com/office/drawing/2014/main" id="{6F03906E-7A08-4440-BF90-2FF5FEBD9A4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9041" y="1066800"/>
            <a:ext cx="4055047" cy="2618232"/>
          </a:xfrm>
          <a:prstGeom prst="rect">
            <a:avLst/>
          </a:prstGeom>
          <a:noFill/>
          <a:ln>
            <a:noFill/>
          </a:ln>
        </p:spPr>
      </p:pic>
      <p:sp>
        <p:nvSpPr>
          <p:cNvPr id="6" name="textruta 5">
            <a:extLst>
              <a:ext uri="{FF2B5EF4-FFF2-40B4-BE49-F238E27FC236}">
                <a16:creationId xmlns:a16="http://schemas.microsoft.com/office/drawing/2014/main" id="{4587F90C-7DA7-4C83-9C52-00902E049281}"/>
              </a:ext>
            </a:extLst>
          </p:cNvPr>
          <p:cNvSpPr txBox="1"/>
          <p:nvPr/>
        </p:nvSpPr>
        <p:spPr>
          <a:xfrm>
            <a:off x="4629914" y="1016748"/>
            <a:ext cx="3846576" cy="2769989"/>
          </a:xfrm>
          <a:prstGeom prst="rect">
            <a:avLst/>
          </a:prstGeom>
          <a:noFill/>
        </p:spPr>
        <p:txBody>
          <a:bodyPr wrap="square" rtlCol="0">
            <a:spAutoFit/>
          </a:bodyPr>
          <a:lstStyle/>
          <a:p>
            <a:r>
              <a:rPr lang="en-GB" sz="1300" dirty="0">
                <a:solidFill>
                  <a:schemeClr val="bg1"/>
                </a:solidFill>
              </a:rPr>
              <a:t>Social epidemiology examines why there are inequalities in health based on social factors such as socioeconomic status, social class, immigrant background, housing conditions, or geographic differences.</a:t>
            </a:r>
          </a:p>
          <a:p>
            <a:endParaRPr lang="sv-SE" sz="1300" dirty="0">
              <a:solidFill>
                <a:schemeClr val="bg1"/>
              </a:solidFill>
            </a:endParaRPr>
          </a:p>
          <a:p>
            <a:r>
              <a:rPr lang="en-GB" sz="1300" dirty="0">
                <a:solidFill>
                  <a:schemeClr val="bg1"/>
                </a:solidFill>
              </a:rPr>
              <a:t>Do you want to learn how to plan and design an epidemiological study on how health varies by social status and economic resources? Do you want to be able to apply scientific evidence regarding processes and structures that promote equality in health? If this seems interesting, then this course is for you!</a:t>
            </a:r>
            <a:endParaRPr lang="sv-SE" sz="1300" dirty="0">
              <a:solidFill>
                <a:schemeClr val="bg1"/>
              </a:solidFill>
            </a:endParaRPr>
          </a:p>
          <a:p>
            <a:endParaRPr lang="sv-SE" dirty="0"/>
          </a:p>
        </p:txBody>
      </p:sp>
      <p:sp>
        <p:nvSpPr>
          <p:cNvPr id="16" name="Rektangel 15">
            <a:extLst>
              <a:ext uri="{FF2B5EF4-FFF2-40B4-BE49-F238E27FC236}">
                <a16:creationId xmlns:a16="http://schemas.microsoft.com/office/drawing/2014/main" id="{4B0B890C-9158-4D95-AE1A-8C0C0319518F}"/>
              </a:ext>
            </a:extLst>
          </p:cNvPr>
          <p:cNvSpPr/>
          <p:nvPr/>
        </p:nvSpPr>
        <p:spPr>
          <a:xfrm>
            <a:off x="335280" y="3690314"/>
            <a:ext cx="4572000" cy="2415918"/>
          </a:xfrm>
          <a:prstGeom prst="rect">
            <a:avLst/>
          </a:prstGeom>
        </p:spPr>
        <p:txBody>
          <a:bodyPr>
            <a:spAutoFit/>
          </a:bodyPr>
          <a:lstStyle/>
          <a:p>
            <a:pPr>
              <a:lnSpc>
                <a:spcPct val="115000"/>
              </a:lnSpc>
              <a:spcAft>
                <a:spcPts val="0"/>
              </a:spcAft>
            </a:pPr>
            <a:r>
              <a:rPr lang="en-GB" sz="12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Target group</a:t>
            </a:r>
            <a:endParaRPr lang="sv-SE"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Whether you have a bachelor degree in health care (i. e. Biomedical Laboratory Science, Dentistry, Dietetics, Medicine, Nursing, Occupational Therapy, Physiotherapy, Psychology, Public Health Science, Speech Therapy) or social sciences, you can apply to the course. </a:t>
            </a:r>
            <a:endParaRPr lang="sv-SE"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Course content</a:t>
            </a:r>
            <a:endParaRPr lang="sv-SE"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During the course will you gain knowledge </a:t>
            </a:r>
            <a:r>
              <a:rPr lang="en-GB" sz="12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in social epidemiogical</a:t>
            </a:r>
            <a:r>
              <a:rPr lang="en-GB"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methods and concepts.</a:t>
            </a:r>
          </a:p>
          <a:p>
            <a:pPr>
              <a:lnSpc>
                <a:spcPct val="115000"/>
              </a:lnSpc>
              <a:spcAft>
                <a:spcPts val="0"/>
              </a:spcAft>
            </a:pPr>
            <a:r>
              <a:rPr lang="en-GB" sz="12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Registration</a:t>
            </a:r>
            <a:endParaRPr lang="sv-SE"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Welcome to apply between 16th March – 15th April 2020</a:t>
            </a:r>
            <a:endParaRPr lang="sv-SE" sz="1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5" name="Bildobjekt 24" descr="En bild som visar person, glasögon, vägg, man&#10;&#10;Automatiskt genererad beskrivning">
            <a:extLst>
              <a:ext uri="{FF2B5EF4-FFF2-40B4-BE49-F238E27FC236}">
                <a16:creationId xmlns:a16="http://schemas.microsoft.com/office/drawing/2014/main" id="{CE32CF27-0F57-4564-934A-F97CD9D76690}"/>
              </a:ext>
            </a:extLst>
          </p:cNvPr>
          <p:cNvPicPr/>
          <p:nvPr/>
        </p:nvPicPr>
        <p:blipFill>
          <a:blip r:embed="rId3">
            <a:extLst>
              <a:ext uri="{28A0092B-C50C-407E-A947-70E740481C1C}">
                <a14:useLocalDpi xmlns:a14="http://schemas.microsoft.com/office/drawing/2010/main" val="0"/>
              </a:ext>
            </a:extLst>
          </a:blip>
          <a:stretch>
            <a:fillRect/>
          </a:stretch>
        </p:blipFill>
        <p:spPr>
          <a:xfrm>
            <a:off x="7819136" y="5103972"/>
            <a:ext cx="508000" cy="552450"/>
          </a:xfrm>
          <a:prstGeom prst="rect">
            <a:avLst/>
          </a:prstGeom>
        </p:spPr>
      </p:pic>
      <p:sp>
        <p:nvSpPr>
          <p:cNvPr id="20" name="Rektangel 19">
            <a:extLst>
              <a:ext uri="{FF2B5EF4-FFF2-40B4-BE49-F238E27FC236}">
                <a16:creationId xmlns:a16="http://schemas.microsoft.com/office/drawing/2014/main" id="{E960B07E-6867-4123-BB5B-39904E34186C}"/>
              </a:ext>
            </a:extLst>
          </p:cNvPr>
          <p:cNvSpPr/>
          <p:nvPr/>
        </p:nvSpPr>
        <p:spPr>
          <a:xfrm>
            <a:off x="4637849" y="3690314"/>
            <a:ext cx="4572000" cy="2492862"/>
          </a:xfrm>
          <a:prstGeom prst="rect">
            <a:avLst/>
          </a:prstGeom>
        </p:spPr>
        <p:txBody>
          <a:bodyPr>
            <a:spAutoFit/>
          </a:bodyPr>
          <a:lstStyle/>
          <a:p>
            <a:r>
              <a:rPr lang="sv-SE" sz="1200" b="1" dirty="0"/>
              <a:t>Information</a:t>
            </a:r>
            <a:endParaRPr lang="sv-SE" sz="1200" dirty="0"/>
          </a:p>
          <a:p>
            <a:r>
              <a:rPr lang="en-GB" sz="1200" dirty="0"/>
              <a:t>The course is problem based and interprofessional (</a:t>
            </a:r>
            <a:r>
              <a:rPr lang="en-US" sz="1200" dirty="0"/>
              <a:t>when two or more professions learn with, from, and about each other)</a:t>
            </a:r>
            <a:r>
              <a:rPr lang="en-GB" sz="1200" dirty="0"/>
              <a:t>. Students learn together as the course is given both in the Master’s programme in Medical Science (course code 8MM154) an as a single subject course (8FA195). The course language is English.</a:t>
            </a:r>
            <a:endParaRPr lang="sv-SE" sz="1200" dirty="0"/>
          </a:p>
          <a:p>
            <a:pPr>
              <a:lnSpc>
                <a:spcPct val="115000"/>
              </a:lnSpc>
              <a:spcAft>
                <a:spcPts val="0"/>
              </a:spcAft>
            </a:pPr>
            <a:br>
              <a:rPr lang="en-GB"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br>
            <a:r>
              <a:rPr lang="en-GB" sz="12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Contact: </a:t>
            </a:r>
            <a:endParaRPr lang="sv-SE" sz="1200" dirty="0">
              <a:latin typeface="Calibri" panose="020F0502020204030204" pitchFamily="34" charset="0"/>
              <a:ea typeface="Calibri" panose="020F0502020204030204" pitchFamily="34" charset="0"/>
              <a:cs typeface="Times New Roman" panose="02020603050405020304" pitchFamily="18" charset="0"/>
            </a:endParaRPr>
          </a:p>
          <a:p>
            <a:r>
              <a:rPr lang="en-GB" sz="1200" dirty="0"/>
              <a:t>Course responsible:</a:t>
            </a:r>
            <a:endParaRPr lang="sv-SE" sz="1200" dirty="0"/>
          </a:p>
          <a:p>
            <a:r>
              <a:rPr lang="en-GB" sz="1200" dirty="0"/>
              <a:t>Nadine Karlsson </a:t>
            </a:r>
            <a:endParaRPr lang="sv-SE" sz="1200" dirty="0"/>
          </a:p>
          <a:p>
            <a:r>
              <a:rPr lang="en-GB" sz="1200" dirty="0"/>
              <a:t>Mail: nadine.karlsson@liu.se</a:t>
            </a:r>
            <a:endParaRPr lang="sv-SE" sz="1200" dirty="0"/>
          </a:p>
          <a:p>
            <a:r>
              <a:rPr lang="en-GB" sz="1200" dirty="0"/>
              <a:t>Tel: 013 18 2607</a:t>
            </a:r>
            <a:endParaRPr lang="sv-SE" sz="1200" dirty="0"/>
          </a:p>
          <a:p>
            <a:pPr>
              <a:lnSpc>
                <a:spcPct val="115000"/>
              </a:lnSpc>
              <a:spcAft>
                <a:spcPts val="0"/>
              </a:spcAft>
            </a:pPr>
            <a:endParaRPr lang="sv-SE"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7694652"/>
      </p:ext>
    </p:extLst>
  </p:cSld>
  <p:clrMapOvr>
    <a:masterClrMapping/>
  </p:clrMapOvr>
</p:sld>
</file>

<file path=ppt/theme/theme1.xml><?xml version="1.0" encoding="utf-8"?>
<a:theme xmlns:a="http://schemas.openxmlformats.org/drawingml/2006/main" name="Start och slu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U - Svenska - Presentationsmaterial" id="{5CF06D43-247C-AC42-9CAA-DF7F33DEE89C}" vid="{34393737-6956-D843-BE40-0EC13805AC6B}"/>
    </a:ext>
  </a:extLst>
</a:theme>
</file>

<file path=ppt/theme/theme2.xml><?xml version="1.0" encoding="utf-8"?>
<a:theme xmlns:a="http://schemas.openxmlformats.org/drawingml/2006/main" name="Vita sido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U - Svenska - Presentationsmaterial" id="{5CF06D43-247C-AC42-9CAA-DF7F33DEE89C}" vid="{B2B74FC8-E48A-8C43-9A2C-37C2C4E6ECD6}"/>
    </a:ext>
  </a:extLst>
</a:theme>
</file>

<file path=ppt/theme/theme3.xml><?xml version="1.0" encoding="utf-8"?>
<a:theme xmlns:a="http://schemas.openxmlformats.org/drawingml/2006/main" name="1_Vita sido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U - Svenska - Presentationsmaterial" id="{5CF06D43-247C-AC42-9CAA-DF7F33DEE89C}" vid="{A9851D4A-F4E3-B643-B83F-BDD719C60B34}"/>
    </a:ext>
  </a:extLst>
</a:theme>
</file>

<file path=ppt/theme/theme4.xml><?xml version="1.0" encoding="utf-8"?>
<a:theme xmlns:a="http://schemas.openxmlformats.org/drawingml/2006/main" name="Avsnittssido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U - Svenska - Presentationsmaterial" id="{5CF06D43-247C-AC42-9CAA-DF7F33DEE89C}" vid="{F4602F22-A7A8-324F-BC65-620BBAD5901E}"/>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A50E40CCE12B74893AC43D80FD22104" ma:contentTypeVersion="4" ma:contentTypeDescription="Create a new document." ma:contentTypeScope="" ma:versionID="e04724018ff50c44353daff262e098d6">
  <xsd:schema xmlns:xsd="http://www.w3.org/2001/XMLSchema" xmlns:xs="http://www.w3.org/2001/XMLSchema" xmlns:p="http://schemas.microsoft.com/office/2006/metadata/properties" xmlns:ns2="bef0f559-f8bb-469f-a292-c1acc860f2a2" xmlns:ns3="056a63d5-1b9d-490b-b24b-cb64c37d20dc" targetNamespace="http://schemas.microsoft.com/office/2006/metadata/properties" ma:root="true" ma:fieldsID="483c0a42e0ba438a3bddd9014cd4cf8c" ns2:_="" ns3:_="">
    <xsd:import namespace="bef0f559-f8bb-469f-a292-c1acc860f2a2"/>
    <xsd:import namespace="056a63d5-1b9d-490b-b24b-cb64c37d20dc"/>
    <xsd:element name="properties">
      <xsd:complexType>
        <xsd:sequence>
          <xsd:element name="documentManagement">
            <xsd:complexType>
              <xsd:all>
                <xsd:element ref="ns2:_lisam_Description" minOccurs="0"/>
                <xsd:element ref="ns3:_lisam_PublishedVersion"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f0f559-f8bb-469f-a292-c1acc860f2a2" elementFormDefault="qualified">
    <xsd:import namespace="http://schemas.microsoft.com/office/2006/documentManagement/types"/>
    <xsd:import namespace="http://schemas.microsoft.com/office/infopath/2007/PartnerControls"/>
    <xsd:element name="_lisam_Description" ma:index="8" nillable="true" ma:displayName="Beskrivning" ma:internalName="_lisam_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56a63d5-1b9d-490b-b24b-cb64c37d20dc" elementFormDefault="qualified">
    <xsd:import namespace="http://schemas.microsoft.com/office/2006/documentManagement/types"/>
    <xsd:import namespace="http://schemas.microsoft.com/office/infopath/2007/PartnerControls"/>
    <xsd:element name="_lisam_PublishedVersion" ma:index="9" nillable="true" ma:displayName="Published Version" ma:internalName="_lisam_PublishedVersion">
      <xsd:simpleType>
        <xsd:restriction base="dms:Text"/>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lisam_Description xmlns="bef0f559-f8bb-469f-a292-c1acc860f2a2" xsi:nil="true"/>
    <_lisam_PublishedVersion xmlns="056a63d5-1b9d-490b-b24b-cb64c37d20dc">1.0</_lisam_PublishedVersion>
  </documentManagement>
</p:properties>
</file>

<file path=customXml/itemProps1.xml><?xml version="1.0" encoding="utf-8"?>
<ds:datastoreItem xmlns:ds="http://schemas.openxmlformats.org/officeDocument/2006/customXml" ds:itemID="{1B887CBD-3284-4DB3-812C-403C91D7E657}">
  <ds:schemaRefs>
    <ds:schemaRef ds:uri="http://schemas.microsoft.com/sharepoint/v3/contenttype/forms"/>
  </ds:schemaRefs>
</ds:datastoreItem>
</file>

<file path=customXml/itemProps2.xml><?xml version="1.0" encoding="utf-8"?>
<ds:datastoreItem xmlns:ds="http://schemas.openxmlformats.org/officeDocument/2006/customXml" ds:itemID="{326A2E01-A2E4-445D-9008-00AE2C34F147}"/>
</file>

<file path=customXml/itemProps3.xml><?xml version="1.0" encoding="utf-8"?>
<ds:datastoreItem xmlns:ds="http://schemas.openxmlformats.org/officeDocument/2006/customXml" ds:itemID="{58BF259E-8726-4064-9827-2F8BE9C6DCFF}">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484986f3-affb-4909-aac7-6cbe78376350"/>
    <ds:schemaRef ds:uri="f6351e9a-ea34-4ad9-b922-25ec9d06a7c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Presentationsmaterial LiU</Template>
  <TotalTime>39</TotalTime>
  <Words>263</Words>
  <Application>Microsoft Office PowerPoint</Application>
  <PresentationFormat>Bildspel på skärmen (4:3)</PresentationFormat>
  <Paragraphs>17</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4</vt:i4>
      </vt:variant>
      <vt:variant>
        <vt:lpstr>Bildrubriker</vt:lpstr>
      </vt:variant>
      <vt:variant>
        <vt:i4>1</vt:i4>
      </vt:variant>
    </vt:vector>
  </HeadingPairs>
  <TitlesOfParts>
    <vt:vector size="8" baseType="lpstr">
      <vt:lpstr>Arial</vt:lpstr>
      <vt:lpstr>Calibri</vt:lpstr>
      <vt:lpstr>Georgia</vt:lpstr>
      <vt:lpstr>Start och slut</vt:lpstr>
      <vt:lpstr>Vita sidor</vt:lpstr>
      <vt:lpstr>1_Vita sidor</vt:lpstr>
      <vt:lpstr>Avsnittssidor</vt:lpstr>
      <vt:lpstr>Master’s programme in Medical Science, Linköping University: SOCIAL EPIDEMIOLOGY 7,5 hp</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subject/>
  <dc:creator>Agneta Kullberg</dc:creator>
  <cp:keywords/>
  <dc:description/>
  <cp:lastModifiedBy>Liselotte Lundberg</cp:lastModifiedBy>
  <cp:revision>6</cp:revision>
  <cp:lastPrinted>2020-02-19T12:36:34Z</cp:lastPrinted>
  <dcterms:created xsi:type="dcterms:W3CDTF">2020-02-19T12:09:34Z</dcterms:created>
  <dcterms:modified xsi:type="dcterms:W3CDTF">2020-02-19T14:43:14Z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0x010100CA50E40CCE12B74893AC43D80FD22104</vt:lpwstr>
  </property>
</Properties>
</file>